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658" y="67"/>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18.03.2020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18.03.2020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18.03.2020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18.03.2020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18.03.2020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18.03.2020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18.03.2020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18.03.2020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18.03.2020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18.03.2020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18.03.2020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18.03.2020</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518906" y="1509921"/>
            <a:ext cx="8106193" cy="2123658"/>
          </a:xfrm>
          <a:prstGeom prst="rect">
            <a:avLst/>
          </a:prstGeom>
          <a:noFill/>
        </p:spPr>
        <p:txBody>
          <a:bodyPr wrap="none" rtlCol="0">
            <a:spAutoFit/>
          </a:bodyPr>
          <a:lstStyle/>
          <a:p>
            <a:pPr algn="ctr"/>
            <a:r>
              <a:rPr lang="cs-CZ" sz="6600" dirty="0" smtClean="0"/>
              <a:t>Slovní úloha</a:t>
            </a:r>
          </a:p>
          <a:p>
            <a:pPr algn="ctr"/>
            <a:r>
              <a:rPr lang="cs-CZ" sz="6600" dirty="0" smtClean="0"/>
              <a:t>Odhad, zaokrouhlování</a:t>
            </a:r>
            <a:endParaRPr lang="cs-CZ" sz="6600" dirty="0"/>
          </a:p>
        </p:txBody>
      </p:sp>
    </p:spTree>
    <p:extLst>
      <p:ext uri="{BB962C8B-B14F-4D97-AF65-F5344CB8AC3E}">
        <p14:creationId xmlns:p14="http://schemas.microsoft.com/office/powerpoint/2010/main" val="1906548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097614" y="309593"/>
            <a:ext cx="6948772" cy="4524315"/>
          </a:xfrm>
          <a:prstGeom prst="rect">
            <a:avLst/>
          </a:prstGeom>
        </p:spPr>
        <p:txBody>
          <a:bodyPr wrap="square">
            <a:spAutoFit/>
          </a:bodyPr>
          <a:lstStyle/>
          <a:p>
            <a:r>
              <a:rPr lang="cs-CZ" sz="3200" dirty="0" smtClean="0"/>
              <a:t>Vypočítej, </a:t>
            </a:r>
            <a:r>
              <a:rPr lang="cs-CZ" sz="3200" dirty="0"/>
              <a:t>kolik metrů čtverečných (m</a:t>
            </a:r>
            <a:r>
              <a:rPr lang="cs-CZ" sz="3200" baseline="30000" dirty="0"/>
              <a:t>2</a:t>
            </a:r>
            <a:r>
              <a:rPr lang="cs-CZ" sz="3200" dirty="0"/>
              <a:t>) podlahové krytiny (koberce, parket, linolea, plovoucí podlahy, dlaždic) museli tvoji rodiče koupit do vašeho obývacího pokoje. Pokud nemá váš obývací pokoj půdorys čtverce nebo obdélníku, vyber si doma jinou místnost. Rozmysli si, co musíš vědět a které kroky udělat, abys </a:t>
            </a:r>
            <a:r>
              <a:rPr lang="cs-CZ" sz="3200" dirty="0" smtClean="0"/>
              <a:t>došel/došla </a:t>
            </a:r>
            <a:r>
              <a:rPr lang="cs-CZ" sz="3200" dirty="0"/>
              <a:t>k výsledku</a:t>
            </a:r>
            <a:r>
              <a:rPr lang="cs-CZ" sz="3200" dirty="0" smtClean="0"/>
              <a:t>.</a:t>
            </a:r>
            <a:endParaRPr lang="cs-CZ" sz="3200" dirty="0"/>
          </a:p>
        </p:txBody>
      </p:sp>
    </p:spTree>
    <p:extLst>
      <p:ext uri="{BB962C8B-B14F-4D97-AF65-F5344CB8AC3E}">
        <p14:creationId xmlns:p14="http://schemas.microsoft.com/office/powerpoint/2010/main" val="2538288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68</Words>
  <Application>Microsoft Office PowerPoint</Application>
  <PresentationFormat>Předvádění na obrazovce (16:9)</PresentationFormat>
  <Paragraphs>3</Paragraphs>
  <Slides>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vt:i4>
      </vt:variant>
    </vt:vector>
  </HeadingPairs>
  <TitlesOfParts>
    <vt:vector size="5" baseType="lpstr">
      <vt:lpstr>Arial</vt:lpstr>
      <vt:lpstr>Calibri</vt:lpstr>
      <vt:lpstr>Motiv sady Office</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CT</dc:creator>
  <cp:lastModifiedBy>Hromádková Milena, Mgr.</cp:lastModifiedBy>
  <cp:revision>4</cp:revision>
  <dcterms:created xsi:type="dcterms:W3CDTF">2020-03-16T12:12:16Z</dcterms:created>
  <dcterms:modified xsi:type="dcterms:W3CDTF">2020-03-18T19:52:24Z</dcterms:modified>
</cp:coreProperties>
</file>