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C729-0DD9-4F75-99A1-A0F3FA5BAE95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193747-7948-425C-9C1F-154A96606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C729-0DD9-4F75-99A1-A0F3FA5BAE95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3747-7948-425C-9C1F-154A96606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C729-0DD9-4F75-99A1-A0F3FA5BAE95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3747-7948-425C-9C1F-154A96606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C729-0DD9-4F75-99A1-A0F3FA5BAE95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C193747-7948-425C-9C1F-154A96606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C729-0DD9-4F75-99A1-A0F3FA5BAE95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3747-7948-425C-9C1F-154A9660603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C729-0DD9-4F75-99A1-A0F3FA5BAE95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3747-7948-425C-9C1F-154A96606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C729-0DD9-4F75-99A1-A0F3FA5BAE95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C193747-7948-425C-9C1F-154A9660603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C729-0DD9-4F75-99A1-A0F3FA5BAE95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3747-7948-425C-9C1F-154A96606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C729-0DD9-4F75-99A1-A0F3FA5BAE95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3747-7948-425C-9C1F-154A96606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C729-0DD9-4F75-99A1-A0F3FA5BAE95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3747-7948-425C-9C1F-154A9660603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7C729-0DD9-4F75-99A1-A0F3FA5BAE95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93747-7948-425C-9C1F-154A9660603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67C729-0DD9-4F75-99A1-A0F3FA5BAE95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C193747-7948-425C-9C1F-154A9660603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3212976"/>
            <a:ext cx="8712968" cy="1800200"/>
          </a:xfrm>
        </p:spPr>
        <p:txBody>
          <a:bodyPr>
            <a:noAutofit/>
          </a:bodyPr>
          <a:lstStyle/>
          <a:p>
            <a:pPr algn="ctr"/>
            <a:r>
              <a:rPr lang="cs-CZ" sz="2800" dirty="0"/>
              <a:t>Matematika pro 1. </a:t>
            </a:r>
            <a:r>
              <a:rPr lang="cs-CZ" sz="2800" dirty="0" smtClean="0"/>
              <a:t>stupeň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č</a:t>
            </a:r>
            <a:r>
              <a:rPr lang="cs-CZ" sz="2800" dirty="0" smtClean="0"/>
              <a:t>. </a:t>
            </a:r>
            <a:r>
              <a:rPr lang="cs-CZ" sz="2800" dirty="0" err="1" smtClean="0"/>
              <a:t>DUM</a:t>
            </a:r>
            <a:r>
              <a:rPr lang="cs-CZ" sz="2800" cap="none" dirty="0" err="1" smtClean="0"/>
              <a:t>u</a:t>
            </a:r>
            <a:r>
              <a:rPr lang="cs-CZ" sz="2800" dirty="0" smtClean="0"/>
              <a:t>: VY_32_INOVACE_04_ZaokrouhlovánÍ   </a:t>
            </a:r>
            <a:br>
              <a:rPr lang="cs-CZ" sz="2800" dirty="0" smtClean="0"/>
            </a:br>
            <a:r>
              <a:rPr lang="cs-CZ" sz="2800" dirty="0"/>
              <a:t> </a:t>
            </a:r>
            <a:r>
              <a:rPr lang="cs-CZ" sz="2800" dirty="0" smtClean="0"/>
              <a:t>                                               Čísel </a:t>
            </a:r>
            <a:r>
              <a:rPr lang="cs-CZ" sz="2800" dirty="0"/>
              <a:t>do 1000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451" y="5373216"/>
            <a:ext cx="8202353" cy="504056"/>
          </a:xfrm>
        </p:spPr>
        <p:txBody>
          <a:bodyPr>
            <a:normAutofit/>
          </a:bodyPr>
          <a:lstStyle/>
          <a:p>
            <a:r>
              <a:rPr lang="cs-CZ" sz="1600" dirty="0" smtClean="0"/>
              <a:t>Jméno autora: Mgr. Alena Mášová</a:t>
            </a:r>
            <a:endParaRPr lang="cs-CZ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5"/>
            <a:ext cx="6624736" cy="1296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88977" y="2132856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/>
              <a:t>ZŠP a ZŠS Uherský Brod</a:t>
            </a:r>
            <a:br>
              <a:rPr lang="cs-CZ" sz="2000" b="1" dirty="0"/>
            </a:br>
            <a:r>
              <a:rPr lang="cs-CZ" sz="2000" b="1" dirty="0"/>
              <a:t> projekt č. CZ.1.07/1.4.00/21.0961</a:t>
            </a:r>
          </a:p>
        </p:txBody>
      </p:sp>
    </p:spTree>
    <p:extLst>
      <p:ext uri="{BB962C8B-B14F-4D97-AF65-F5344CB8AC3E}">
        <p14:creationId xmlns:p14="http://schemas.microsoft.com/office/powerpoint/2010/main" val="79155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2132855"/>
            <a:ext cx="79928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Anotace:</a:t>
            </a:r>
          </a:p>
          <a:p>
            <a:endParaRPr lang="cs-CZ" b="1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just"/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Prezentace slouží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k procvičování zaokrouhlování čísel do 1000 – </a:t>
            </a:r>
            <a:br>
              <a:rPr lang="cs-CZ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</a:br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na desítky, na stovky, k seřazování čísel od nejmenšího po největší s vyluštěním tajenky. Sebehodnocení žák provede vybarvením „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smajlíka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“. Možnost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cvičení tisknout jako pracovní listy. </a:t>
            </a:r>
          </a:p>
          <a:p>
            <a:pPr algn="just"/>
            <a:endParaRPr lang="cs-CZ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just"/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Je určena pro žáky 5. </a:t>
            </a:r>
            <a:r>
              <a:rPr lang="cs-CZ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ročníku ZŠP.</a:t>
            </a:r>
            <a:endParaRPr lang="cs-CZ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just"/>
            <a:endParaRPr lang="cs-CZ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just"/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Období vytvoření vzdělávacího materiálu –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listopad/prosinec </a:t>
            </a: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2011.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292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                 </a:t>
            </a:r>
            <a:r>
              <a:rPr lang="cs-CZ" sz="3100" dirty="0" smtClean="0"/>
              <a:t>Zaokrouhli na desítky:   </a:t>
            </a:r>
            <a:endParaRPr lang="cs-CZ" sz="31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74980" y="1959764"/>
            <a:ext cx="21968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 startAt="62"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≐</a:t>
            </a:r>
          </a:p>
          <a:p>
            <a:pPr marL="742950" indent="-742950">
              <a:buAutoNum type="arabicPlain" startAt="38"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≐</a:t>
            </a:r>
          </a:p>
          <a:p>
            <a:pPr marL="742950" indent="-742950">
              <a:buAutoNum type="arabicPlain" startAt="99"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≐</a:t>
            </a:r>
          </a:p>
          <a:p>
            <a:pPr marL="742950" indent="-742950">
              <a:buAutoNum type="arabicPlain" startAt="51"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≐</a:t>
            </a:r>
          </a:p>
          <a:p>
            <a:pPr marL="742950" indent="-742950">
              <a:buAutoNum type="arabicPlain" startAt="75"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≐</a:t>
            </a:r>
          </a:p>
          <a:p>
            <a:pPr marL="742950" indent="-742950">
              <a:buAutoNum type="arabicPlain" startAt="13"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≐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1026" name="Picture 2" descr="E:\Documents and Settings\Radek Máša\Local Settings\Temporary Internet Files\Content.IE5\HYP72WF1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36207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203848" y="1953203"/>
            <a:ext cx="2664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134   ≐       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577   ≐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956   ≐   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242   ≐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493   ≐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689   ≐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228184" y="1943196"/>
            <a:ext cx="2592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345   ≐  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122   ≐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557   ≐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809   ≐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234   ≐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758   ≐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83568" y="5818354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Zvládl jsi úkol? Můžeš vybarvit  „</a:t>
            </a:r>
            <a:r>
              <a:rPr lang="cs-CZ" sz="1400" b="1" dirty="0" err="1" smtClean="0"/>
              <a:t>smajlíka</a:t>
            </a:r>
            <a:r>
              <a:rPr lang="cs-CZ" sz="1400" b="1" dirty="0" smtClean="0"/>
              <a:t>“.</a:t>
            </a:r>
            <a:endParaRPr lang="cs-CZ" sz="1400" b="1" dirty="0"/>
          </a:p>
        </p:txBody>
      </p:sp>
      <p:sp>
        <p:nvSpPr>
          <p:cNvPr id="5" name="Veselý obličej 4"/>
          <p:cNvSpPr/>
          <p:nvPr/>
        </p:nvSpPr>
        <p:spPr>
          <a:xfrm>
            <a:off x="4360853" y="5515042"/>
            <a:ext cx="914400" cy="91440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6012160" y="5515042"/>
            <a:ext cx="914400" cy="914400"/>
          </a:xfrm>
          <a:prstGeom prst="smileyFace">
            <a:avLst>
              <a:gd name="adj" fmla="val 94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7679196" y="5534790"/>
            <a:ext cx="914400" cy="9144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4283968" y="6449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výborně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868144" y="644919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</a:t>
            </a:r>
            <a:r>
              <a:rPr lang="cs-CZ" b="1" dirty="0" smtClean="0"/>
              <a:t> pomocí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236296" y="644919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nedařilo se mi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3268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  <p:bldP spid="9" grpId="0" animBg="1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                </a:t>
            </a:r>
            <a:r>
              <a:rPr lang="cs-CZ" sz="3100" dirty="0" smtClean="0"/>
              <a:t>Řešení -</a:t>
            </a:r>
            <a:r>
              <a:rPr lang="cs-CZ" dirty="0" smtClean="0"/>
              <a:t> </a:t>
            </a:r>
            <a:r>
              <a:rPr lang="cs-CZ" sz="3100" dirty="0" smtClean="0"/>
              <a:t>Zaokrouhli na desítky:   </a:t>
            </a:r>
            <a:endParaRPr lang="cs-CZ" sz="31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574980" y="1943196"/>
            <a:ext cx="21968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lain" startAt="62"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lain" startAt="38"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</a:p>
          <a:p>
            <a:pPr marL="742950" indent="-742950">
              <a:buAutoNum type="arabicPlain" startAt="99"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≐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lain" startAt="51"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lain" startAt="75"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lain" startAt="13"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≐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03848" y="1953203"/>
            <a:ext cx="2664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134   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130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577   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580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956   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960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242   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493   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490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689   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690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228184" y="1943196"/>
            <a:ext cx="2592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345   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350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122   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557   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560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809   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810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234   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230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758   ≐   </a:t>
            </a:r>
            <a:r>
              <a:rPr lang="cs-CZ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760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uctarna\Local Settings\Temporary Internet Files\Content.IE5\GWOJ3TLW\MC900438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22" y="332657"/>
            <a:ext cx="1589047" cy="108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512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4604" y="260648"/>
            <a:ext cx="8686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dirty="0" smtClean="0"/>
              <a:t>Seřaď čísla od nejmenšího po největší a doplň tajenku:</a:t>
            </a:r>
            <a:endParaRPr lang="cs-CZ" sz="31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70080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6805634"/>
              </p:ext>
            </p:extLst>
          </p:nvPr>
        </p:nvGraphicFramePr>
        <p:xfrm>
          <a:off x="899592" y="2924944"/>
          <a:ext cx="7416824" cy="792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7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47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437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605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312 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598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943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Š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5931036"/>
              </p:ext>
            </p:extLst>
          </p:nvPr>
        </p:nvGraphicFramePr>
        <p:xfrm>
          <a:off x="899592" y="4365104"/>
          <a:ext cx="7416824" cy="792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7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47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2050" name="Picture 2" descr="C:\Documents and Settings\uctarna\Local Settings\Temporary Internet Files\Content.IE5\XGUL14DI\MC90043440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76804">
            <a:off x="1006282" y="1104583"/>
            <a:ext cx="1614473" cy="102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0704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100" dirty="0" smtClean="0"/>
              <a:t>Řešení - Seřaď čísla od nejmenšího po největší </a:t>
            </a:r>
            <a:br>
              <a:rPr lang="cs-CZ" sz="3100" dirty="0" smtClean="0"/>
            </a:br>
            <a:r>
              <a:rPr lang="cs-CZ" sz="3100" dirty="0" smtClean="0"/>
              <a:t>a doplň tajenku:</a:t>
            </a:r>
            <a:endParaRPr lang="cs-CZ" sz="31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95536" y="170080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665321"/>
              </p:ext>
            </p:extLst>
          </p:nvPr>
        </p:nvGraphicFramePr>
        <p:xfrm>
          <a:off x="899592" y="2924944"/>
          <a:ext cx="7416824" cy="792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7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47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437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605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312 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598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943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Š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097723"/>
              </p:ext>
            </p:extLst>
          </p:nvPr>
        </p:nvGraphicFramePr>
        <p:xfrm>
          <a:off x="899592" y="4365104"/>
          <a:ext cx="7416824" cy="792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8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673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474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101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cs-CZ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254</a:t>
                      </a:r>
                      <a:endParaRPr lang="cs-CZ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305</a:t>
                      </a:r>
                      <a:endParaRPr lang="cs-CZ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312</a:t>
                      </a:r>
                      <a:endParaRPr lang="cs-CZ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437</a:t>
                      </a:r>
                      <a:endParaRPr lang="cs-CZ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598</a:t>
                      </a:r>
                      <a:endParaRPr lang="cs-CZ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605</a:t>
                      </a:r>
                      <a:endParaRPr lang="cs-CZ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700</a:t>
                      </a:r>
                      <a:endParaRPr lang="cs-CZ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850</a:t>
                      </a:r>
                      <a:endParaRPr lang="cs-CZ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943</a:t>
                      </a:r>
                      <a:endParaRPr lang="cs-CZ" sz="2000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cs-CZ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cs-CZ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cs-CZ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cs-CZ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cs-CZ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cs-CZ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endParaRPr lang="cs-CZ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Š</a:t>
                      </a:r>
                      <a:endParaRPr lang="cs-CZ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Í</a:t>
                      </a:r>
                      <a:endParaRPr lang="cs-CZ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endParaRPr lang="cs-CZ" sz="20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074" name="Picture 2" descr="C:\Documents and Settings\uctarna\Local Settings\Temporary Internet Files\Content.IE5\XGUL14DI\MC90044045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5965">
            <a:off x="755576" y="971074"/>
            <a:ext cx="1368425" cy="1521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17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                 </a:t>
            </a:r>
            <a:r>
              <a:rPr lang="cs-CZ" sz="3100" dirty="0" smtClean="0"/>
              <a:t>Zaokrouhli na stovky:   </a:t>
            </a:r>
            <a:endParaRPr lang="cs-CZ" sz="31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959764"/>
            <a:ext cx="219681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120   ≐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350   ≐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670   ≐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880   ≐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440   ≐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510   ≐   </a:t>
            </a:r>
          </a:p>
        </p:txBody>
      </p:sp>
      <p:pic>
        <p:nvPicPr>
          <p:cNvPr id="1026" name="Picture 2" descr="E:\Documents and Settings\Radek Máša\Local Settings\Temporary Internet Files\Content.IE5\HYP72WF1\MC9004344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36207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3203848" y="1953203"/>
            <a:ext cx="2664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230   ≐       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560   ≐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820   ≐   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291   ≐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485   ≐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698   ≐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228184" y="1943196"/>
            <a:ext cx="2592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435   ≐  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192   ≐</a:t>
            </a:r>
          </a:p>
          <a:p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57   ≐</a:t>
            </a:r>
          </a:p>
          <a:p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09   ≐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4   ≐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758   ≐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53876" y="5818354"/>
            <a:ext cx="81369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Zvládl jsi úkol? Můžeš vybarvit „</a:t>
            </a:r>
            <a:r>
              <a:rPr lang="cs-CZ" sz="1400" b="1" dirty="0" err="1" smtClean="0"/>
              <a:t>smajlíka</a:t>
            </a:r>
            <a:r>
              <a:rPr lang="cs-CZ" sz="1400" b="1" dirty="0" smtClean="0"/>
              <a:t>“.</a:t>
            </a:r>
            <a:endParaRPr lang="cs-CZ" sz="1400" b="1" dirty="0"/>
          </a:p>
        </p:txBody>
      </p:sp>
      <p:sp>
        <p:nvSpPr>
          <p:cNvPr id="5" name="Veselý obličej 4"/>
          <p:cNvSpPr/>
          <p:nvPr/>
        </p:nvSpPr>
        <p:spPr>
          <a:xfrm>
            <a:off x="4360853" y="5515042"/>
            <a:ext cx="914400" cy="914400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6012160" y="5515042"/>
            <a:ext cx="914400" cy="914400"/>
          </a:xfrm>
          <a:prstGeom prst="smileyFace">
            <a:avLst>
              <a:gd name="adj" fmla="val 94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7679196" y="5534790"/>
            <a:ext cx="914400" cy="9144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4283968" y="644919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cs-CZ" b="1" dirty="0" smtClean="0"/>
              <a:t>výborně</a:t>
            </a:r>
            <a:endParaRPr lang="cs-CZ" b="1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5868144" y="644919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</a:t>
            </a:r>
            <a:r>
              <a:rPr lang="cs-CZ" b="1" dirty="0" smtClean="0"/>
              <a:t> pomocí</a:t>
            </a:r>
            <a:endParaRPr lang="cs-CZ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236296" y="644919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 nedařilo se mi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74324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  <p:bldP spid="9" grpId="0" animBg="1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                 </a:t>
            </a:r>
            <a:r>
              <a:rPr lang="cs-CZ" sz="3400" dirty="0" err="1" smtClean="0"/>
              <a:t>ŘešenÍ</a:t>
            </a:r>
            <a:r>
              <a:rPr lang="cs-CZ" sz="3400" dirty="0" smtClean="0"/>
              <a:t>  -  Zaokrouhli na  stovky:   </a:t>
            </a:r>
            <a:endParaRPr lang="cs-CZ" sz="3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323528" y="1959764"/>
            <a:ext cx="2664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120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350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670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700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880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440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510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03848" y="1953203"/>
            <a:ext cx="26642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230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560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600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820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291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300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485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698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700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228184" y="1943196"/>
            <a:ext cx="25922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435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400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192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57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09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900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cs-CZ" sz="36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4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758   ≐   </a:t>
            </a:r>
            <a:r>
              <a:rPr lang="cs-CZ" sz="36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800</a:t>
            </a:r>
            <a:endParaRPr lang="cs-CZ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Documents and Settings\uctarna\Local Settings\Temporary Internet Files\Content.IE5\GWOJ3TLW\MC900438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59" y="332657"/>
            <a:ext cx="1530367" cy="104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03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7504" y="1439532"/>
            <a:ext cx="8928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latin typeface="Verdana" pitchFamily="34" charset="0"/>
              </a:rPr>
              <a:t>CITACE:</a:t>
            </a:r>
          </a:p>
          <a:p>
            <a:endParaRPr lang="cs-CZ" sz="2000" dirty="0">
              <a:latin typeface="Verdana" pitchFamily="34" charset="0"/>
            </a:endParaRPr>
          </a:p>
          <a:p>
            <a:r>
              <a:rPr lang="en-US" sz="2000" dirty="0">
                <a:latin typeface="Verdana" pitchFamily="34" charset="0"/>
              </a:rPr>
              <a:t>[</a:t>
            </a:r>
            <a:r>
              <a:rPr lang="cs-CZ" sz="2000" dirty="0" smtClean="0">
                <a:latin typeface="Verdana" pitchFamily="34" charset="0"/>
              </a:rPr>
              <a:t>cit.2011-12-02</a:t>
            </a:r>
            <a:r>
              <a:rPr lang="en-US" sz="2000" dirty="0" smtClean="0">
                <a:latin typeface="Verdana" pitchFamily="34" charset="0"/>
              </a:rPr>
              <a:t>]</a:t>
            </a:r>
            <a:r>
              <a:rPr lang="cs-CZ" sz="2000" dirty="0">
                <a:latin typeface="Verdana" pitchFamily="34" charset="0"/>
              </a:rPr>
              <a:t>.Dostupné na www:&lt;http://office.microsoft.com&gt;</a:t>
            </a:r>
          </a:p>
          <a:p>
            <a:endParaRPr lang="cs-CZ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33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306</TotalTime>
  <Words>363</Words>
  <Application>Microsoft Office PowerPoint</Application>
  <PresentationFormat>Předvádění na obrazovce (4:3)</PresentationFormat>
  <Paragraphs>176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Franklin Gothic Book</vt:lpstr>
      <vt:lpstr>Franklin Gothic Medium</vt:lpstr>
      <vt:lpstr>Times New Roman</vt:lpstr>
      <vt:lpstr>Verdana</vt:lpstr>
      <vt:lpstr>Wingdings 2</vt:lpstr>
      <vt:lpstr>Cesta</vt:lpstr>
      <vt:lpstr>Matematika pro 1. stupeň  č. DUMu: VY_32_INOVACE_04_ZaokrouhlovánÍ                                                    Čísel do 1000 </vt:lpstr>
      <vt:lpstr>Prezentace aplikace PowerPoint</vt:lpstr>
      <vt:lpstr>                  Zaokrouhli na desítky:   </vt:lpstr>
      <vt:lpstr>                Řešení - Zaokrouhli na desítky:   </vt:lpstr>
      <vt:lpstr>Seřaď čísla od nejmenšího po největší a doplň tajenku:</vt:lpstr>
      <vt:lpstr>Řešení - Seřaď čísla od nejmenšího po největší  a doplň tajenku:</vt:lpstr>
      <vt:lpstr>                  Zaokrouhli na stovky:   </vt:lpstr>
      <vt:lpstr>                 ŘešenÍ  -  Zaokrouhli na  stovky:   </vt:lpstr>
      <vt:lpstr>Prezentace aplikace PowerPoint</vt:lpstr>
    </vt:vector>
  </TitlesOfParts>
  <Company>ssubnet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uctarna</dc:creator>
  <cp:lastModifiedBy>Hromádková Milena</cp:lastModifiedBy>
  <cp:revision>32</cp:revision>
  <cp:lastPrinted>2011-12-01T18:06:20Z</cp:lastPrinted>
  <dcterms:created xsi:type="dcterms:W3CDTF">2011-11-25T15:18:26Z</dcterms:created>
  <dcterms:modified xsi:type="dcterms:W3CDTF">2019-09-16T05:19:57Z</dcterms:modified>
</cp:coreProperties>
</file>