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7709-9FF7-7247-AA36-6B226D415F5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2AAF-0712-3642-BEDD-6217EF33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70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7709-9FF7-7247-AA36-6B226D415F5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2AAF-0712-3642-BEDD-6217EF33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27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7709-9FF7-7247-AA36-6B226D415F5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2AAF-0712-3642-BEDD-6217EF33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7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7709-9FF7-7247-AA36-6B226D415F5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2AAF-0712-3642-BEDD-6217EF33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9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7709-9FF7-7247-AA36-6B226D415F5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2AAF-0712-3642-BEDD-6217EF33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6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7709-9FF7-7247-AA36-6B226D415F5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2AAF-0712-3642-BEDD-6217EF33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5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7709-9FF7-7247-AA36-6B226D415F5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2AAF-0712-3642-BEDD-6217EF33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6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7709-9FF7-7247-AA36-6B226D415F5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2AAF-0712-3642-BEDD-6217EF33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3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7709-9FF7-7247-AA36-6B226D415F5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2AAF-0712-3642-BEDD-6217EF33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2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7709-9FF7-7247-AA36-6B226D415F5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2AAF-0712-3642-BEDD-6217EF33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7709-9FF7-7247-AA36-6B226D415F5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2AAF-0712-3642-BEDD-6217EF33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8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E7709-9FF7-7247-AA36-6B226D415F5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72AAF-0712-3642-BEDD-6217EF332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7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722"/>
          </a:xfrm>
        </p:spPr>
        <p:txBody>
          <a:bodyPr>
            <a:normAutofit/>
          </a:bodyPr>
          <a:lstStyle/>
          <a:p>
            <a:r>
              <a:rPr lang="cs-CZ" sz="11500" dirty="0" smtClean="0"/>
              <a:t>Matematika</a:t>
            </a:r>
            <a:br>
              <a:rPr lang="cs-CZ" sz="11500" dirty="0" smtClean="0"/>
            </a:br>
            <a:r>
              <a:rPr lang="cs-CZ" sz="11500" dirty="0" smtClean="0"/>
              <a:t>4. ročník</a:t>
            </a:r>
            <a:endParaRPr lang="cs-CZ" sz="11500" dirty="0"/>
          </a:p>
        </p:txBody>
      </p:sp>
    </p:spTree>
    <p:extLst>
      <p:ext uri="{BB962C8B-B14F-4D97-AF65-F5344CB8AC3E}">
        <p14:creationId xmlns:p14="http://schemas.microsoft.com/office/powerpoint/2010/main" val="3765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3564"/>
            <a:ext cx="7772400" cy="5122541"/>
          </a:xfrm>
        </p:spPr>
        <p:txBody>
          <a:bodyPr>
            <a:normAutofit/>
          </a:bodyPr>
          <a:lstStyle/>
          <a:p>
            <a:r>
              <a:rPr lang="en-US" dirty="0" smtClean="0"/>
              <a:t>V </a:t>
            </a:r>
            <a:r>
              <a:rPr lang="en-US" dirty="0" err="1" smtClean="0"/>
              <a:t>obchodě</a:t>
            </a:r>
            <a:r>
              <a:rPr lang="en-US" dirty="0" smtClean="0"/>
              <a:t> </a:t>
            </a:r>
            <a:r>
              <a:rPr lang="en-US" dirty="0" err="1" smtClean="0"/>
              <a:t>prodávájí</a:t>
            </a:r>
            <a:r>
              <a:rPr lang="en-US" dirty="0" smtClean="0"/>
              <a:t> </a:t>
            </a:r>
            <a:r>
              <a:rPr lang="en-US" dirty="0" err="1" smtClean="0"/>
              <a:t>vejce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třech</a:t>
            </a:r>
            <a:r>
              <a:rPr lang="en-US" dirty="0" smtClean="0"/>
              <a:t> </a:t>
            </a:r>
            <a:r>
              <a:rPr lang="en-US" dirty="0" err="1" smtClean="0"/>
              <a:t>různých</a:t>
            </a:r>
            <a:r>
              <a:rPr lang="en-US" dirty="0" smtClean="0"/>
              <a:t> </a:t>
            </a:r>
            <a:r>
              <a:rPr lang="en-US" dirty="0" err="1" smtClean="0"/>
              <a:t>baleních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Balení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10 </a:t>
            </a:r>
            <a:r>
              <a:rPr lang="en-US" dirty="0" err="1" smtClean="0"/>
              <a:t>kusech</a:t>
            </a:r>
            <a:r>
              <a:rPr lang="en-US" dirty="0" smtClean="0"/>
              <a:t> </a:t>
            </a:r>
            <a:r>
              <a:rPr lang="en-US" dirty="0" err="1" smtClean="0"/>
              <a:t>stojí</a:t>
            </a:r>
            <a:r>
              <a:rPr lang="en-US" dirty="0" smtClean="0"/>
              <a:t> 41Kč.</a:t>
            </a:r>
            <a:br>
              <a:rPr lang="en-US" dirty="0" smtClean="0"/>
            </a:br>
            <a:r>
              <a:rPr lang="en-US" dirty="0" err="1" smtClean="0"/>
              <a:t>Balení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6 </a:t>
            </a:r>
            <a:r>
              <a:rPr lang="en-US" dirty="0" err="1" smtClean="0"/>
              <a:t>kusech</a:t>
            </a:r>
            <a:r>
              <a:rPr lang="en-US" dirty="0" smtClean="0"/>
              <a:t> </a:t>
            </a:r>
            <a:r>
              <a:rPr lang="en-US" dirty="0" err="1" smtClean="0"/>
              <a:t>stojí</a:t>
            </a:r>
            <a:r>
              <a:rPr lang="en-US" dirty="0" smtClean="0"/>
              <a:t> 25Kč.</a:t>
            </a:r>
            <a:br>
              <a:rPr lang="en-US" dirty="0" smtClean="0"/>
            </a:br>
            <a:r>
              <a:rPr lang="en-US" dirty="0" err="1" smtClean="0"/>
              <a:t>Balení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4 </a:t>
            </a:r>
            <a:r>
              <a:rPr lang="en-US" dirty="0" err="1" smtClean="0"/>
              <a:t>kusech</a:t>
            </a:r>
            <a:r>
              <a:rPr lang="en-US" dirty="0" smtClean="0"/>
              <a:t> </a:t>
            </a:r>
            <a:r>
              <a:rPr lang="en-US" dirty="0" err="1" smtClean="0"/>
              <a:t>stojí</a:t>
            </a:r>
            <a:r>
              <a:rPr lang="en-US" dirty="0" smtClean="0"/>
              <a:t> 17Kč.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51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70287"/>
            <a:ext cx="7772400" cy="2497062"/>
          </a:xfrm>
        </p:spPr>
        <p:txBody>
          <a:bodyPr>
            <a:noAutofit/>
          </a:bodyPr>
          <a:lstStyle/>
          <a:p>
            <a:r>
              <a:rPr lang="en-US" sz="3200" dirty="0" smtClean="0"/>
              <a:t>V </a:t>
            </a:r>
            <a:r>
              <a:rPr lang="en-US" sz="3200" dirty="0" err="1" smtClean="0"/>
              <a:t>obchodě</a:t>
            </a:r>
            <a:r>
              <a:rPr lang="en-US" sz="3200" dirty="0" smtClean="0"/>
              <a:t> </a:t>
            </a:r>
            <a:r>
              <a:rPr lang="en-US" sz="3200" dirty="0" err="1" smtClean="0"/>
              <a:t>prodávájí</a:t>
            </a:r>
            <a:r>
              <a:rPr lang="en-US" sz="3200" dirty="0" smtClean="0"/>
              <a:t> </a:t>
            </a:r>
            <a:r>
              <a:rPr lang="en-US" sz="3200" dirty="0" err="1" smtClean="0"/>
              <a:t>vejce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třech</a:t>
            </a:r>
            <a:r>
              <a:rPr lang="en-US" sz="3200" dirty="0" smtClean="0"/>
              <a:t> </a:t>
            </a:r>
            <a:r>
              <a:rPr lang="en-US" sz="3200" dirty="0" err="1" smtClean="0"/>
              <a:t>různých</a:t>
            </a:r>
            <a:r>
              <a:rPr lang="en-US" sz="3200" dirty="0" smtClean="0"/>
              <a:t> </a:t>
            </a:r>
            <a:r>
              <a:rPr lang="en-US" sz="3200" dirty="0" err="1" smtClean="0"/>
              <a:t>baleních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err="1" smtClean="0"/>
              <a:t>Balení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10 </a:t>
            </a:r>
            <a:r>
              <a:rPr lang="en-US" sz="3200" dirty="0" err="1" smtClean="0"/>
              <a:t>kusech</a:t>
            </a:r>
            <a:r>
              <a:rPr lang="en-US" sz="3200" dirty="0" smtClean="0"/>
              <a:t> </a:t>
            </a:r>
            <a:r>
              <a:rPr lang="en-US" sz="3200" dirty="0" err="1" smtClean="0"/>
              <a:t>stojí</a:t>
            </a:r>
            <a:r>
              <a:rPr lang="en-US" sz="3200" dirty="0" smtClean="0"/>
              <a:t> 41Kč.</a:t>
            </a:r>
            <a:br>
              <a:rPr lang="en-US" sz="3200" dirty="0" smtClean="0"/>
            </a:br>
            <a:r>
              <a:rPr lang="en-US" sz="3200" dirty="0" err="1" smtClean="0"/>
              <a:t>Balení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6 </a:t>
            </a:r>
            <a:r>
              <a:rPr lang="en-US" sz="3200" dirty="0" err="1" smtClean="0"/>
              <a:t>kusech</a:t>
            </a:r>
            <a:r>
              <a:rPr lang="en-US" sz="3200" dirty="0" smtClean="0"/>
              <a:t> </a:t>
            </a:r>
            <a:r>
              <a:rPr lang="en-US" sz="3200" dirty="0" err="1" smtClean="0"/>
              <a:t>stojí</a:t>
            </a:r>
            <a:r>
              <a:rPr lang="en-US" sz="3200" dirty="0" smtClean="0"/>
              <a:t> 25Kč.</a:t>
            </a:r>
            <a:br>
              <a:rPr lang="en-US" sz="3200" dirty="0" smtClean="0"/>
            </a:br>
            <a:r>
              <a:rPr lang="en-US" sz="3200" dirty="0" err="1" smtClean="0"/>
              <a:t>Balení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4 </a:t>
            </a:r>
            <a:r>
              <a:rPr lang="en-US" sz="3200" dirty="0" err="1" smtClean="0"/>
              <a:t>kusech</a:t>
            </a:r>
            <a:r>
              <a:rPr lang="en-US" sz="3200" dirty="0" smtClean="0"/>
              <a:t> </a:t>
            </a:r>
            <a:r>
              <a:rPr lang="en-US" sz="3200" dirty="0" err="1" smtClean="0"/>
              <a:t>stojí</a:t>
            </a:r>
            <a:r>
              <a:rPr lang="en-US" sz="3200" dirty="0" smtClean="0"/>
              <a:t> 17Kč.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738460"/>
            <a:ext cx="7772400" cy="1912034"/>
          </a:xfrm>
        </p:spPr>
        <p:txBody>
          <a:bodyPr/>
          <a:lstStyle/>
          <a:p>
            <a:r>
              <a:rPr lang="en-US" b="1" dirty="0" err="1" smtClean="0">
                <a:solidFill>
                  <a:srgbClr val="000090"/>
                </a:solidFill>
              </a:rPr>
              <a:t>Kolik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jsem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koupila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vajíček</a:t>
            </a:r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smtClean="0">
                <a:solidFill>
                  <a:srgbClr val="000090"/>
                </a:solidFill>
              </a:rPr>
              <a:t>a </a:t>
            </a:r>
            <a:r>
              <a:rPr lang="en-US" b="1" dirty="0" err="1" smtClean="0">
                <a:solidFill>
                  <a:srgbClr val="000090"/>
                </a:solidFill>
              </a:rPr>
              <a:t>kolik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jsem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za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ně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zaplatila</a:t>
            </a:r>
            <a:r>
              <a:rPr lang="en-US" b="1" dirty="0" smtClean="0">
                <a:solidFill>
                  <a:srgbClr val="000090"/>
                </a:solidFill>
              </a:rPr>
              <a:t>, </a:t>
            </a:r>
            <a:r>
              <a:rPr lang="en-US" b="1" dirty="0" err="1" smtClean="0">
                <a:solidFill>
                  <a:srgbClr val="000090"/>
                </a:solidFill>
              </a:rPr>
              <a:t>pokud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jsem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si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koupila</a:t>
            </a:r>
            <a:r>
              <a:rPr lang="en-US" b="1" dirty="0" smtClean="0">
                <a:solidFill>
                  <a:srgbClr val="000090"/>
                </a:solidFill>
              </a:rPr>
              <a:t>……..</a:t>
            </a:r>
            <a:r>
              <a:rPr lang="en-US" b="1" dirty="0" err="1" smtClean="0">
                <a:solidFill>
                  <a:srgbClr val="000090"/>
                </a:solidFill>
              </a:rPr>
              <a:t>balení</a:t>
            </a:r>
            <a:r>
              <a:rPr lang="en-US" b="1" dirty="0" smtClean="0">
                <a:solidFill>
                  <a:srgbClr val="000090"/>
                </a:solidFill>
              </a:rPr>
              <a:t>….</a:t>
            </a:r>
            <a:r>
              <a:rPr lang="en-US" b="1" dirty="0" err="1" smtClean="0">
                <a:solidFill>
                  <a:srgbClr val="000090"/>
                </a:solidFill>
              </a:rPr>
              <a:t>po</a:t>
            </a:r>
            <a:r>
              <a:rPr lang="en-US" b="1" dirty="0" smtClean="0">
                <a:solidFill>
                  <a:srgbClr val="000090"/>
                </a:solidFill>
              </a:rPr>
              <a:t>……?</a:t>
            </a: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71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70287"/>
            <a:ext cx="7772400" cy="2497062"/>
          </a:xfrm>
        </p:spPr>
        <p:txBody>
          <a:bodyPr>
            <a:noAutofit/>
          </a:bodyPr>
          <a:lstStyle/>
          <a:p>
            <a:r>
              <a:rPr lang="en-US" sz="3200" dirty="0" smtClean="0"/>
              <a:t>V </a:t>
            </a:r>
            <a:r>
              <a:rPr lang="en-US" sz="3200" dirty="0" err="1" smtClean="0"/>
              <a:t>obchodě</a:t>
            </a:r>
            <a:r>
              <a:rPr lang="en-US" sz="3200" dirty="0" smtClean="0"/>
              <a:t> </a:t>
            </a:r>
            <a:r>
              <a:rPr lang="en-US" sz="3200" dirty="0" err="1" smtClean="0"/>
              <a:t>prodávájí</a:t>
            </a:r>
            <a:r>
              <a:rPr lang="en-US" sz="3200" dirty="0" smtClean="0"/>
              <a:t> </a:t>
            </a:r>
            <a:r>
              <a:rPr lang="en-US" sz="3200" dirty="0" err="1" smtClean="0"/>
              <a:t>vejce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třech</a:t>
            </a:r>
            <a:r>
              <a:rPr lang="en-US" sz="3200" dirty="0" smtClean="0"/>
              <a:t> </a:t>
            </a:r>
            <a:r>
              <a:rPr lang="en-US" sz="3200" dirty="0" err="1" smtClean="0"/>
              <a:t>různých</a:t>
            </a:r>
            <a:r>
              <a:rPr lang="en-US" sz="3200" dirty="0" smtClean="0"/>
              <a:t> </a:t>
            </a:r>
            <a:r>
              <a:rPr lang="en-US" sz="3200" dirty="0" err="1" smtClean="0"/>
              <a:t>baleních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err="1" smtClean="0"/>
              <a:t>Balení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10 </a:t>
            </a:r>
            <a:r>
              <a:rPr lang="en-US" sz="3200" dirty="0" err="1" smtClean="0"/>
              <a:t>kusech</a:t>
            </a:r>
            <a:r>
              <a:rPr lang="en-US" sz="3200" dirty="0" smtClean="0"/>
              <a:t> </a:t>
            </a:r>
            <a:r>
              <a:rPr lang="en-US" sz="3200" dirty="0" err="1" smtClean="0"/>
              <a:t>stojí</a:t>
            </a:r>
            <a:r>
              <a:rPr lang="en-US" sz="3200" dirty="0" smtClean="0"/>
              <a:t> 41Kč.</a:t>
            </a:r>
            <a:br>
              <a:rPr lang="en-US" sz="3200" dirty="0" smtClean="0"/>
            </a:br>
            <a:r>
              <a:rPr lang="en-US" sz="3200" dirty="0" err="1" smtClean="0"/>
              <a:t>Balení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6 </a:t>
            </a:r>
            <a:r>
              <a:rPr lang="en-US" sz="3200" dirty="0" err="1" smtClean="0"/>
              <a:t>kusech</a:t>
            </a:r>
            <a:r>
              <a:rPr lang="en-US" sz="3200" dirty="0" smtClean="0"/>
              <a:t> </a:t>
            </a:r>
            <a:r>
              <a:rPr lang="en-US" sz="3200" dirty="0" err="1" smtClean="0"/>
              <a:t>stojí</a:t>
            </a:r>
            <a:r>
              <a:rPr lang="en-US" sz="3200" dirty="0" smtClean="0"/>
              <a:t> 25Kč.</a:t>
            </a:r>
            <a:br>
              <a:rPr lang="en-US" sz="3200" dirty="0" smtClean="0"/>
            </a:br>
            <a:r>
              <a:rPr lang="en-US" sz="3200" dirty="0" err="1" smtClean="0"/>
              <a:t>Balení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4 </a:t>
            </a:r>
            <a:r>
              <a:rPr lang="en-US" sz="3200" dirty="0" err="1" smtClean="0"/>
              <a:t>kusech</a:t>
            </a:r>
            <a:r>
              <a:rPr lang="en-US" sz="3200" dirty="0" smtClean="0"/>
              <a:t> </a:t>
            </a:r>
            <a:r>
              <a:rPr lang="en-US" sz="3200" dirty="0" err="1" smtClean="0"/>
              <a:t>stojí</a:t>
            </a:r>
            <a:r>
              <a:rPr lang="en-US" sz="3200" dirty="0" smtClean="0"/>
              <a:t> 17Kč.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738460"/>
            <a:ext cx="7772400" cy="1912034"/>
          </a:xfrm>
        </p:spPr>
        <p:txBody>
          <a:bodyPr/>
          <a:lstStyle/>
          <a:p>
            <a:r>
              <a:rPr lang="en-US" b="1" dirty="0" err="1" smtClean="0">
                <a:solidFill>
                  <a:srgbClr val="000090"/>
                </a:solidFill>
              </a:rPr>
              <a:t>Kolik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stojí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jedno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vajíčko</a:t>
            </a:r>
            <a:r>
              <a:rPr lang="en-US" b="1" dirty="0" smtClean="0">
                <a:solidFill>
                  <a:srgbClr val="000090"/>
                </a:solidFill>
              </a:rPr>
              <a:t>?</a:t>
            </a: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5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70287"/>
            <a:ext cx="7772400" cy="2497062"/>
          </a:xfrm>
        </p:spPr>
        <p:txBody>
          <a:bodyPr>
            <a:noAutofit/>
          </a:bodyPr>
          <a:lstStyle/>
          <a:p>
            <a:r>
              <a:rPr lang="en-US" sz="3200" dirty="0" smtClean="0"/>
              <a:t>V </a:t>
            </a:r>
            <a:r>
              <a:rPr lang="en-US" sz="3200" dirty="0" err="1" smtClean="0"/>
              <a:t>obchodě</a:t>
            </a:r>
            <a:r>
              <a:rPr lang="en-US" sz="3200" dirty="0" smtClean="0"/>
              <a:t> </a:t>
            </a:r>
            <a:r>
              <a:rPr lang="en-US" sz="3200" dirty="0" err="1" smtClean="0"/>
              <a:t>prodávájí</a:t>
            </a:r>
            <a:r>
              <a:rPr lang="en-US" sz="3200" dirty="0" smtClean="0"/>
              <a:t> </a:t>
            </a:r>
            <a:r>
              <a:rPr lang="en-US" sz="3200" dirty="0" err="1" smtClean="0"/>
              <a:t>vejce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třech</a:t>
            </a:r>
            <a:r>
              <a:rPr lang="en-US" sz="3200" dirty="0" smtClean="0"/>
              <a:t> </a:t>
            </a:r>
            <a:r>
              <a:rPr lang="en-US" sz="3200" dirty="0" err="1" smtClean="0"/>
              <a:t>různých</a:t>
            </a:r>
            <a:r>
              <a:rPr lang="en-US" sz="3200" dirty="0" smtClean="0"/>
              <a:t> </a:t>
            </a:r>
            <a:r>
              <a:rPr lang="en-US" sz="3200" dirty="0" err="1" smtClean="0"/>
              <a:t>baleních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err="1" smtClean="0"/>
              <a:t>Balení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10 </a:t>
            </a:r>
            <a:r>
              <a:rPr lang="en-US" sz="3200" dirty="0" err="1" smtClean="0"/>
              <a:t>kusech</a:t>
            </a:r>
            <a:r>
              <a:rPr lang="en-US" sz="3200" dirty="0" smtClean="0"/>
              <a:t> </a:t>
            </a:r>
            <a:r>
              <a:rPr lang="en-US" sz="3200" dirty="0" err="1" smtClean="0"/>
              <a:t>stojí</a:t>
            </a:r>
            <a:r>
              <a:rPr lang="en-US" sz="3200" dirty="0" smtClean="0"/>
              <a:t> 41Kč.</a:t>
            </a:r>
            <a:br>
              <a:rPr lang="en-US" sz="3200" dirty="0" smtClean="0"/>
            </a:br>
            <a:r>
              <a:rPr lang="en-US" sz="3200" dirty="0" err="1" smtClean="0"/>
              <a:t>Balení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6 </a:t>
            </a:r>
            <a:r>
              <a:rPr lang="en-US" sz="3200" dirty="0" err="1" smtClean="0"/>
              <a:t>kusech</a:t>
            </a:r>
            <a:r>
              <a:rPr lang="en-US" sz="3200" dirty="0" smtClean="0"/>
              <a:t> </a:t>
            </a:r>
            <a:r>
              <a:rPr lang="en-US" sz="3200" dirty="0" err="1" smtClean="0"/>
              <a:t>stojí</a:t>
            </a:r>
            <a:r>
              <a:rPr lang="en-US" sz="3200" dirty="0" smtClean="0"/>
              <a:t> 25Kč.</a:t>
            </a:r>
            <a:br>
              <a:rPr lang="en-US" sz="3200" dirty="0" smtClean="0"/>
            </a:br>
            <a:r>
              <a:rPr lang="en-US" sz="3200" dirty="0" err="1" smtClean="0"/>
              <a:t>Balení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4 </a:t>
            </a:r>
            <a:r>
              <a:rPr lang="en-US" sz="3200" dirty="0" err="1" smtClean="0"/>
              <a:t>kusech</a:t>
            </a:r>
            <a:r>
              <a:rPr lang="en-US" sz="3200" dirty="0" smtClean="0"/>
              <a:t> </a:t>
            </a:r>
            <a:r>
              <a:rPr lang="en-US" sz="3200" dirty="0" err="1" smtClean="0"/>
              <a:t>stojí</a:t>
            </a:r>
            <a:r>
              <a:rPr lang="en-US" sz="3200" dirty="0" smtClean="0"/>
              <a:t> 17Kč.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738460"/>
            <a:ext cx="7772400" cy="1912034"/>
          </a:xfrm>
        </p:spPr>
        <p:txBody>
          <a:bodyPr/>
          <a:lstStyle/>
          <a:p>
            <a:r>
              <a:rPr lang="en-US" b="1" dirty="0" err="1" smtClean="0">
                <a:solidFill>
                  <a:srgbClr val="000090"/>
                </a:solidFill>
              </a:rPr>
              <a:t>Koupila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jsem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balení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smtClean="0">
                <a:solidFill>
                  <a:srgbClr val="000090"/>
                </a:solidFill>
              </a:rPr>
              <a:t>jen </a:t>
            </a:r>
            <a:r>
              <a:rPr lang="en-US" b="1" dirty="0" err="1" smtClean="0">
                <a:solidFill>
                  <a:srgbClr val="000090"/>
                </a:solidFill>
              </a:rPr>
              <a:t>po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šesti</a:t>
            </a:r>
            <a:r>
              <a:rPr lang="en-US" b="1" dirty="0" smtClean="0">
                <a:solidFill>
                  <a:srgbClr val="000090"/>
                </a:solidFill>
              </a:rPr>
              <a:t> a </a:t>
            </a:r>
            <a:r>
              <a:rPr lang="en-US" b="1" dirty="0" err="1" smtClean="0">
                <a:solidFill>
                  <a:srgbClr val="000090"/>
                </a:solidFill>
              </a:rPr>
              <a:t>po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čtyřech</a:t>
            </a:r>
            <a:r>
              <a:rPr lang="en-US" b="1" dirty="0" smtClean="0">
                <a:solidFill>
                  <a:srgbClr val="000090"/>
                </a:solidFill>
              </a:rPr>
              <a:t>. </a:t>
            </a:r>
            <a:r>
              <a:rPr lang="en-US" b="1" dirty="0" err="1" smtClean="0">
                <a:solidFill>
                  <a:srgbClr val="000090"/>
                </a:solidFill>
              </a:rPr>
              <a:t>Zaplatila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jsem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za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ně</a:t>
            </a:r>
            <a:r>
              <a:rPr lang="en-US" b="1" dirty="0" smtClean="0">
                <a:solidFill>
                  <a:srgbClr val="000090"/>
                </a:solidFill>
              </a:rPr>
              <a:t> 76Kč.</a:t>
            </a:r>
          </a:p>
          <a:p>
            <a:r>
              <a:rPr lang="en-US" b="1" dirty="0" err="1" smtClean="0">
                <a:solidFill>
                  <a:srgbClr val="000090"/>
                </a:solidFill>
              </a:rPr>
              <a:t>Kolik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jsem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kterých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koupila</a:t>
            </a:r>
            <a:r>
              <a:rPr lang="en-US" b="1" dirty="0" smtClean="0">
                <a:solidFill>
                  <a:srgbClr val="000090"/>
                </a:solidFill>
              </a:rPr>
              <a:t>?</a:t>
            </a: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5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70287"/>
            <a:ext cx="7772400" cy="2497062"/>
          </a:xfrm>
        </p:spPr>
        <p:txBody>
          <a:bodyPr>
            <a:noAutofit/>
          </a:bodyPr>
          <a:lstStyle/>
          <a:p>
            <a:r>
              <a:rPr lang="en-US" sz="3200" dirty="0" smtClean="0"/>
              <a:t>V </a:t>
            </a:r>
            <a:r>
              <a:rPr lang="en-US" sz="3200" dirty="0" err="1" smtClean="0"/>
              <a:t>obchodě</a:t>
            </a:r>
            <a:r>
              <a:rPr lang="en-US" sz="3200" dirty="0" smtClean="0"/>
              <a:t> </a:t>
            </a:r>
            <a:r>
              <a:rPr lang="en-US" sz="3200" dirty="0" err="1" smtClean="0"/>
              <a:t>prodávájí</a:t>
            </a:r>
            <a:r>
              <a:rPr lang="en-US" sz="3200" dirty="0" smtClean="0"/>
              <a:t> </a:t>
            </a:r>
            <a:r>
              <a:rPr lang="en-US" sz="3200" dirty="0" err="1" smtClean="0"/>
              <a:t>vejce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třech</a:t>
            </a:r>
            <a:r>
              <a:rPr lang="en-US" sz="3200" dirty="0" smtClean="0"/>
              <a:t> </a:t>
            </a:r>
            <a:r>
              <a:rPr lang="en-US" sz="3200" dirty="0" err="1" smtClean="0"/>
              <a:t>různých</a:t>
            </a:r>
            <a:r>
              <a:rPr lang="en-US" sz="3200" dirty="0" smtClean="0"/>
              <a:t> </a:t>
            </a:r>
            <a:r>
              <a:rPr lang="en-US" sz="3200" dirty="0" err="1" smtClean="0"/>
              <a:t>baleních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err="1" smtClean="0"/>
              <a:t>Balení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10 </a:t>
            </a:r>
            <a:r>
              <a:rPr lang="en-US" sz="3200" dirty="0" err="1" smtClean="0"/>
              <a:t>kusech</a:t>
            </a:r>
            <a:r>
              <a:rPr lang="en-US" sz="3200" dirty="0" smtClean="0"/>
              <a:t> </a:t>
            </a:r>
            <a:r>
              <a:rPr lang="en-US" sz="3200" dirty="0" err="1" smtClean="0"/>
              <a:t>stojí</a:t>
            </a:r>
            <a:r>
              <a:rPr lang="en-US" sz="3200" dirty="0" smtClean="0"/>
              <a:t> 41Kč.</a:t>
            </a:r>
            <a:br>
              <a:rPr lang="en-US" sz="3200" dirty="0" smtClean="0"/>
            </a:br>
            <a:r>
              <a:rPr lang="en-US" sz="3200" dirty="0" err="1" smtClean="0"/>
              <a:t>Balení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6 </a:t>
            </a:r>
            <a:r>
              <a:rPr lang="en-US" sz="3200" dirty="0" err="1" smtClean="0"/>
              <a:t>kusech</a:t>
            </a:r>
            <a:r>
              <a:rPr lang="en-US" sz="3200" dirty="0" smtClean="0"/>
              <a:t> </a:t>
            </a:r>
            <a:r>
              <a:rPr lang="en-US" sz="3200" dirty="0" err="1" smtClean="0"/>
              <a:t>stojí</a:t>
            </a:r>
            <a:r>
              <a:rPr lang="en-US" sz="3200" dirty="0" smtClean="0"/>
              <a:t> 25Kč.</a:t>
            </a:r>
            <a:br>
              <a:rPr lang="en-US" sz="3200" dirty="0" smtClean="0"/>
            </a:br>
            <a:r>
              <a:rPr lang="en-US" sz="3200" dirty="0" err="1" smtClean="0"/>
              <a:t>Balení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4 </a:t>
            </a:r>
            <a:r>
              <a:rPr lang="en-US" sz="3200" dirty="0" err="1" smtClean="0"/>
              <a:t>kusech</a:t>
            </a:r>
            <a:r>
              <a:rPr lang="en-US" sz="3200" dirty="0" smtClean="0"/>
              <a:t> </a:t>
            </a:r>
            <a:r>
              <a:rPr lang="en-US" sz="3200" dirty="0" err="1" smtClean="0"/>
              <a:t>stojí</a:t>
            </a:r>
            <a:r>
              <a:rPr lang="en-US" sz="3200" dirty="0" smtClean="0"/>
              <a:t> 17Kč.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738459"/>
            <a:ext cx="7772400" cy="251132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solidFill>
                  <a:srgbClr val="000090"/>
                </a:solidFill>
              </a:rPr>
              <a:t>Koupili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jsme</a:t>
            </a:r>
            <a:r>
              <a:rPr lang="en-US" b="1" dirty="0" smtClean="0">
                <a:solidFill>
                  <a:srgbClr val="000090"/>
                </a:solidFill>
              </a:rPr>
              <a:t> 60 </a:t>
            </a:r>
            <a:r>
              <a:rPr lang="en-US" b="1" dirty="0" err="1" smtClean="0">
                <a:solidFill>
                  <a:srgbClr val="000090"/>
                </a:solidFill>
              </a:rPr>
              <a:t>vajíček</a:t>
            </a:r>
            <a:r>
              <a:rPr lang="en-US" b="1" dirty="0" smtClean="0">
                <a:solidFill>
                  <a:srgbClr val="000090"/>
                </a:solidFill>
              </a:rPr>
              <a:t>. </a:t>
            </a:r>
            <a:r>
              <a:rPr lang="en-US" b="1" dirty="0" err="1" smtClean="0">
                <a:solidFill>
                  <a:srgbClr val="000090"/>
                </a:solidFill>
              </a:rPr>
              <a:t>Kolik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jsme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zaplatili</a:t>
            </a:r>
            <a:r>
              <a:rPr lang="en-US" b="1" dirty="0" smtClean="0">
                <a:solidFill>
                  <a:srgbClr val="000090"/>
                </a:solidFill>
              </a:rPr>
              <a:t>, </a:t>
            </a:r>
            <a:r>
              <a:rPr lang="en-US" b="1" dirty="0" err="1" smtClean="0">
                <a:solidFill>
                  <a:srgbClr val="000090"/>
                </a:solidFill>
              </a:rPr>
              <a:t>když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jsme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koupili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balení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pouze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balení</a:t>
            </a:r>
            <a:r>
              <a:rPr lang="en-US" b="1" dirty="0" smtClean="0">
                <a:solidFill>
                  <a:srgbClr val="000090"/>
                </a:solidFill>
              </a:rPr>
              <a:t>…</a:t>
            </a:r>
          </a:p>
          <a:p>
            <a:r>
              <a:rPr lang="en-US" b="1" dirty="0" smtClean="0">
                <a:solidFill>
                  <a:srgbClr val="000090"/>
                </a:solidFill>
              </a:rPr>
              <a:t>A) </a:t>
            </a:r>
            <a:r>
              <a:rPr lang="en-US" b="1" dirty="0" err="1" smtClean="0">
                <a:solidFill>
                  <a:srgbClr val="000090"/>
                </a:solidFill>
              </a:rPr>
              <a:t>po</a:t>
            </a:r>
            <a:r>
              <a:rPr lang="en-US" b="1" dirty="0" smtClean="0">
                <a:solidFill>
                  <a:srgbClr val="000090"/>
                </a:solidFill>
              </a:rPr>
              <a:t> 10 </a:t>
            </a:r>
            <a:r>
              <a:rPr lang="en-US" b="1" dirty="0" err="1" smtClean="0">
                <a:solidFill>
                  <a:srgbClr val="000090"/>
                </a:solidFill>
              </a:rPr>
              <a:t>kusech</a:t>
            </a:r>
            <a:r>
              <a:rPr lang="en-US" b="1" dirty="0" smtClean="0">
                <a:solidFill>
                  <a:srgbClr val="00009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000090"/>
                </a:solidFill>
              </a:rPr>
              <a:t>B) </a:t>
            </a:r>
            <a:r>
              <a:rPr lang="en-US" b="1" dirty="0" err="1" smtClean="0">
                <a:solidFill>
                  <a:srgbClr val="000090"/>
                </a:solidFill>
              </a:rPr>
              <a:t>po</a:t>
            </a:r>
            <a:r>
              <a:rPr lang="en-US" b="1" dirty="0" smtClean="0">
                <a:solidFill>
                  <a:srgbClr val="000090"/>
                </a:solidFill>
              </a:rPr>
              <a:t> 6 </a:t>
            </a:r>
            <a:r>
              <a:rPr lang="en-US" b="1" dirty="0" err="1" smtClean="0">
                <a:solidFill>
                  <a:srgbClr val="000090"/>
                </a:solidFill>
              </a:rPr>
              <a:t>kusech</a:t>
            </a:r>
            <a:r>
              <a:rPr lang="en-US" b="1" dirty="0" smtClean="0">
                <a:solidFill>
                  <a:srgbClr val="00009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000090"/>
                </a:solidFill>
              </a:rPr>
              <a:t>C) </a:t>
            </a:r>
            <a:r>
              <a:rPr lang="en-US" b="1" dirty="0" err="1" smtClean="0">
                <a:solidFill>
                  <a:srgbClr val="000090"/>
                </a:solidFill>
              </a:rPr>
              <a:t>po</a:t>
            </a:r>
            <a:r>
              <a:rPr lang="en-US" b="1" dirty="0" smtClean="0">
                <a:solidFill>
                  <a:srgbClr val="000090"/>
                </a:solidFill>
              </a:rPr>
              <a:t> 4 </a:t>
            </a:r>
            <a:r>
              <a:rPr lang="en-US" b="1" dirty="0" err="1" smtClean="0">
                <a:solidFill>
                  <a:srgbClr val="000090"/>
                </a:solidFill>
              </a:rPr>
              <a:t>kusech</a:t>
            </a:r>
            <a:r>
              <a:rPr lang="en-US" b="1" dirty="0" smtClean="0">
                <a:solidFill>
                  <a:srgbClr val="000090"/>
                </a:solidFill>
              </a:rPr>
              <a:t>. </a:t>
            </a: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5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70287"/>
            <a:ext cx="7772400" cy="2497062"/>
          </a:xfrm>
        </p:spPr>
        <p:txBody>
          <a:bodyPr>
            <a:noAutofit/>
          </a:bodyPr>
          <a:lstStyle/>
          <a:p>
            <a:r>
              <a:rPr lang="en-US" sz="3200" dirty="0" smtClean="0"/>
              <a:t>V </a:t>
            </a:r>
            <a:r>
              <a:rPr lang="en-US" sz="3200" dirty="0" err="1" smtClean="0"/>
              <a:t>obchodě</a:t>
            </a:r>
            <a:r>
              <a:rPr lang="en-US" sz="3200" dirty="0" smtClean="0"/>
              <a:t> </a:t>
            </a:r>
            <a:r>
              <a:rPr lang="en-US" sz="3200" dirty="0" err="1" smtClean="0"/>
              <a:t>prodávájí</a:t>
            </a:r>
            <a:r>
              <a:rPr lang="en-US" sz="3200" dirty="0" smtClean="0"/>
              <a:t> </a:t>
            </a:r>
            <a:r>
              <a:rPr lang="en-US" sz="3200" dirty="0" err="1" smtClean="0"/>
              <a:t>vejce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třech</a:t>
            </a:r>
            <a:r>
              <a:rPr lang="en-US" sz="3200" dirty="0" smtClean="0"/>
              <a:t> </a:t>
            </a:r>
            <a:r>
              <a:rPr lang="en-US" sz="3200" dirty="0" err="1" smtClean="0"/>
              <a:t>různých</a:t>
            </a:r>
            <a:r>
              <a:rPr lang="en-US" sz="3200" dirty="0" smtClean="0"/>
              <a:t> </a:t>
            </a:r>
            <a:r>
              <a:rPr lang="en-US" sz="3200" dirty="0" err="1" smtClean="0"/>
              <a:t>baleních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err="1" smtClean="0"/>
              <a:t>Balení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10 </a:t>
            </a:r>
            <a:r>
              <a:rPr lang="en-US" sz="3200" dirty="0" err="1" smtClean="0"/>
              <a:t>kusech</a:t>
            </a:r>
            <a:r>
              <a:rPr lang="en-US" sz="3200" dirty="0" smtClean="0"/>
              <a:t> </a:t>
            </a:r>
            <a:r>
              <a:rPr lang="en-US" sz="3200" dirty="0" err="1" smtClean="0"/>
              <a:t>stojí</a:t>
            </a:r>
            <a:r>
              <a:rPr lang="en-US" sz="3200" dirty="0" smtClean="0"/>
              <a:t> 41Kč.</a:t>
            </a:r>
            <a:br>
              <a:rPr lang="en-US" sz="3200" dirty="0" smtClean="0"/>
            </a:br>
            <a:r>
              <a:rPr lang="en-US" sz="3200" dirty="0" err="1" smtClean="0"/>
              <a:t>Balení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6 </a:t>
            </a:r>
            <a:r>
              <a:rPr lang="en-US" sz="3200" dirty="0" err="1" smtClean="0"/>
              <a:t>kusech</a:t>
            </a:r>
            <a:r>
              <a:rPr lang="en-US" sz="3200" dirty="0" smtClean="0"/>
              <a:t> </a:t>
            </a:r>
            <a:r>
              <a:rPr lang="en-US" sz="3200" dirty="0" err="1" smtClean="0"/>
              <a:t>stojí</a:t>
            </a:r>
            <a:r>
              <a:rPr lang="en-US" sz="3200" dirty="0" smtClean="0"/>
              <a:t> 25Kč.</a:t>
            </a:r>
            <a:br>
              <a:rPr lang="en-US" sz="3200" dirty="0" smtClean="0"/>
            </a:br>
            <a:r>
              <a:rPr lang="en-US" sz="3200" dirty="0" err="1" smtClean="0"/>
              <a:t>Balení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4 </a:t>
            </a:r>
            <a:r>
              <a:rPr lang="en-US" sz="3200" dirty="0" err="1" smtClean="0"/>
              <a:t>kusech</a:t>
            </a:r>
            <a:r>
              <a:rPr lang="en-US" sz="3200" dirty="0" smtClean="0"/>
              <a:t> </a:t>
            </a:r>
            <a:r>
              <a:rPr lang="en-US" sz="3200" dirty="0" err="1" smtClean="0"/>
              <a:t>stojí</a:t>
            </a:r>
            <a:r>
              <a:rPr lang="en-US" sz="3200" dirty="0" smtClean="0"/>
              <a:t> 17Kč.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738460"/>
            <a:ext cx="7772400" cy="1912034"/>
          </a:xfrm>
        </p:spPr>
        <p:txBody>
          <a:bodyPr/>
          <a:lstStyle/>
          <a:p>
            <a:r>
              <a:rPr lang="en-US" b="1" dirty="0" err="1" smtClean="0">
                <a:solidFill>
                  <a:srgbClr val="000090"/>
                </a:solidFill>
              </a:rPr>
              <a:t>Chci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si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koupit</a:t>
            </a:r>
            <a:r>
              <a:rPr lang="en-US" b="1" dirty="0" smtClean="0">
                <a:solidFill>
                  <a:srgbClr val="000090"/>
                </a:solidFill>
              </a:rPr>
              <a:t> 120 </a:t>
            </a:r>
            <a:r>
              <a:rPr lang="en-US" b="1" dirty="0" err="1" smtClean="0">
                <a:solidFill>
                  <a:srgbClr val="000090"/>
                </a:solidFill>
              </a:rPr>
              <a:t>vajíček</a:t>
            </a:r>
            <a:r>
              <a:rPr lang="en-US" b="1" dirty="0" smtClean="0">
                <a:solidFill>
                  <a:srgbClr val="000090"/>
                </a:solidFill>
              </a:rPr>
              <a:t>. </a:t>
            </a:r>
            <a:endParaRPr lang="en-US" b="1" dirty="0">
              <a:solidFill>
                <a:srgbClr val="000090"/>
              </a:solidFill>
            </a:endParaRPr>
          </a:p>
          <a:p>
            <a:pPr marL="514350" indent="-514350">
              <a:buAutoNum type="alphaUcParenR"/>
            </a:pPr>
            <a:r>
              <a:rPr lang="en-US" b="1" dirty="0" err="1" smtClean="0">
                <a:solidFill>
                  <a:srgbClr val="000090"/>
                </a:solidFill>
              </a:rPr>
              <a:t>Kolik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nejméně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mohu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zaplatit</a:t>
            </a:r>
            <a:r>
              <a:rPr lang="en-US" b="1" dirty="0" smtClean="0">
                <a:solidFill>
                  <a:srgbClr val="000090"/>
                </a:solidFill>
              </a:rPr>
              <a:t>?</a:t>
            </a:r>
          </a:p>
          <a:p>
            <a:pPr marL="514350" indent="-514350">
              <a:buAutoNum type="alphaUcParenR"/>
            </a:pPr>
            <a:r>
              <a:rPr lang="en-US" b="1" dirty="0" err="1" smtClean="0">
                <a:solidFill>
                  <a:srgbClr val="000090"/>
                </a:solidFill>
              </a:rPr>
              <a:t>Kolik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nejvíc</a:t>
            </a:r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mohu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zaplatit</a:t>
            </a:r>
            <a:r>
              <a:rPr lang="en-US" b="1" dirty="0" smtClean="0">
                <a:solidFill>
                  <a:srgbClr val="000090"/>
                </a:solidFill>
              </a:rPr>
              <a:t>?</a:t>
            </a: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5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70287"/>
            <a:ext cx="7772400" cy="2497062"/>
          </a:xfrm>
        </p:spPr>
        <p:txBody>
          <a:bodyPr>
            <a:noAutofit/>
          </a:bodyPr>
          <a:lstStyle/>
          <a:p>
            <a:r>
              <a:rPr lang="en-US" sz="3200" dirty="0" smtClean="0"/>
              <a:t>V </a:t>
            </a:r>
            <a:r>
              <a:rPr lang="en-US" sz="3200" dirty="0" err="1" smtClean="0"/>
              <a:t>obchodě</a:t>
            </a:r>
            <a:r>
              <a:rPr lang="en-US" sz="3200" dirty="0" smtClean="0"/>
              <a:t> </a:t>
            </a:r>
            <a:r>
              <a:rPr lang="en-US" sz="3200" dirty="0" err="1" smtClean="0"/>
              <a:t>prodávájí</a:t>
            </a:r>
            <a:r>
              <a:rPr lang="en-US" sz="3200" dirty="0" smtClean="0"/>
              <a:t> </a:t>
            </a:r>
            <a:r>
              <a:rPr lang="en-US" sz="3200" dirty="0" err="1" smtClean="0"/>
              <a:t>vejce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třech</a:t>
            </a:r>
            <a:r>
              <a:rPr lang="en-US" sz="3200" dirty="0" smtClean="0"/>
              <a:t> </a:t>
            </a:r>
            <a:r>
              <a:rPr lang="en-US" sz="3200" dirty="0" err="1" smtClean="0"/>
              <a:t>různých</a:t>
            </a:r>
            <a:r>
              <a:rPr lang="en-US" sz="3200" dirty="0" smtClean="0"/>
              <a:t> </a:t>
            </a:r>
            <a:r>
              <a:rPr lang="en-US" sz="3200" dirty="0" err="1" smtClean="0"/>
              <a:t>baleních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err="1" smtClean="0"/>
              <a:t>Balení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10 </a:t>
            </a:r>
            <a:r>
              <a:rPr lang="en-US" sz="3200" dirty="0" err="1" smtClean="0"/>
              <a:t>kusech</a:t>
            </a:r>
            <a:r>
              <a:rPr lang="en-US" sz="3200" dirty="0" smtClean="0"/>
              <a:t> </a:t>
            </a:r>
            <a:r>
              <a:rPr lang="en-US" sz="3200" dirty="0" err="1" smtClean="0"/>
              <a:t>stojí</a:t>
            </a:r>
            <a:r>
              <a:rPr lang="en-US" sz="3200" dirty="0" smtClean="0"/>
              <a:t> 41Kč.</a:t>
            </a:r>
            <a:br>
              <a:rPr lang="en-US" sz="3200" dirty="0" smtClean="0"/>
            </a:br>
            <a:r>
              <a:rPr lang="en-US" sz="3200" dirty="0" err="1" smtClean="0"/>
              <a:t>Balení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6 </a:t>
            </a:r>
            <a:r>
              <a:rPr lang="en-US" sz="3200" dirty="0" err="1" smtClean="0"/>
              <a:t>kusech</a:t>
            </a:r>
            <a:r>
              <a:rPr lang="en-US" sz="3200" dirty="0" smtClean="0"/>
              <a:t> </a:t>
            </a:r>
            <a:r>
              <a:rPr lang="en-US" sz="3200" dirty="0" err="1" smtClean="0"/>
              <a:t>stojí</a:t>
            </a:r>
            <a:r>
              <a:rPr lang="en-US" sz="3200" dirty="0" smtClean="0"/>
              <a:t> 25Kč.</a:t>
            </a:r>
            <a:br>
              <a:rPr lang="en-US" sz="3200" dirty="0" smtClean="0"/>
            </a:br>
            <a:r>
              <a:rPr lang="en-US" sz="3200" dirty="0" err="1" smtClean="0"/>
              <a:t>Balení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4 </a:t>
            </a:r>
            <a:r>
              <a:rPr lang="en-US" sz="3200" dirty="0" err="1" smtClean="0"/>
              <a:t>kusech</a:t>
            </a:r>
            <a:r>
              <a:rPr lang="en-US" sz="3200" dirty="0" smtClean="0"/>
              <a:t> </a:t>
            </a:r>
            <a:r>
              <a:rPr lang="en-US" sz="3200" dirty="0" err="1" smtClean="0"/>
              <a:t>stojí</a:t>
            </a:r>
            <a:r>
              <a:rPr lang="en-US" sz="3200" dirty="0" smtClean="0"/>
              <a:t> 17Kč.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738460"/>
            <a:ext cx="7772400" cy="1912034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000090"/>
                </a:solidFill>
              </a:rPr>
              <a:t>Koupila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jsem</a:t>
            </a:r>
            <a:r>
              <a:rPr lang="en-US" b="1" dirty="0" smtClean="0">
                <a:solidFill>
                  <a:srgbClr val="000090"/>
                </a:solidFill>
              </a:rPr>
              <a:t> 60 </a:t>
            </a:r>
            <a:r>
              <a:rPr lang="en-US" b="1" dirty="0" err="1" smtClean="0">
                <a:solidFill>
                  <a:srgbClr val="000090"/>
                </a:solidFill>
              </a:rPr>
              <a:t>vajíček</a:t>
            </a:r>
            <a:r>
              <a:rPr lang="en-US" b="1" dirty="0" smtClean="0">
                <a:solidFill>
                  <a:srgbClr val="000090"/>
                </a:solidFill>
              </a:rPr>
              <a:t>, </a:t>
            </a:r>
            <a:r>
              <a:rPr lang="en-US" b="1" dirty="0" err="1" smtClean="0">
                <a:solidFill>
                  <a:srgbClr val="000090"/>
                </a:solidFill>
              </a:rPr>
              <a:t>zaplatila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jsem</a:t>
            </a:r>
            <a:r>
              <a:rPr lang="en-US" b="1" dirty="0" smtClean="0">
                <a:solidFill>
                  <a:srgbClr val="000090"/>
                </a:solidFill>
              </a:rPr>
              <a:t> 250Kč. </a:t>
            </a:r>
            <a:r>
              <a:rPr lang="en-US" b="1" dirty="0" err="1" smtClean="0">
                <a:solidFill>
                  <a:srgbClr val="000090"/>
                </a:solidFill>
              </a:rPr>
              <a:t>Už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si</a:t>
            </a:r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nepamatuji</a:t>
            </a:r>
            <a:r>
              <a:rPr lang="en-US" b="1" dirty="0" smtClean="0">
                <a:solidFill>
                  <a:srgbClr val="000090"/>
                </a:solidFill>
              </a:rPr>
              <a:t>, </a:t>
            </a:r>
            <a:r>
              <a:rPr lang="en-US" b="1" dirty="0" err="1" smtClean="0">
                <a:solidFill>
                  <a:srgbClr val="000090"/>
                </a:solidFill>
              </a:rPr>
              <a:t>kolik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bylo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kterých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balení</a:t>
            </a:r>
            <a:r>
              <a:rPr lang="en-US" b="1" dirty="0" smtClean="0">
                <a:solidFill>
                  <a:srgbClr val="000090"/>
                </a:solidFill>
              </a:rPr>
              <a:t>. Ale </a:t>
            </a:r>
            <a:r>
              <a:rPr lang="en-US" b="1" dirty="0" err="1">
                <a:solidFill>
                  <a:srgbClr val="000090"/>
                </a:solidFill>
              </a:rPr>
              <a:t>v</a:t>
            </a:r>
            <a:r>
              <a:rPr lang="en-US" b="1" dirty="0" err="1" smtClean="0">
                <a:solidFill>
                  <a:srgbClr val="000090"/>
                </a:solidFill>
              </a:rPr>
              <a:t>ím</a:t>
            </a:r>
            <a:r>
              <a:rPr lang="en-US" b="1" dirty="0" smtClean="0">
                <a:solidFill>
                  <a:srgbClr val="000090"/>
                </a:solidFill>
              </a:rPr>
              <a:t>, </a:t>
            </a:r>
            <a:r>
              <a:rPr lang="en-US" b="1" dirty="0" err="1" smtClean="0">
                <a:solidFill>
                  <a:srgbClr val="000090"/>
                </a:solidFill>
              </a:rPr>
              <a:t>že</a:t>
            </a:r>
            <a:r>
              <a:rPr lang="en-US" b="1" dirty="0" smtClean="0">
                <a:solidFill>
                  <a:srgbClr val="000090"/>
                </a:solidFill>
              </a:rPr>
              <a:t> v </a:t>
            </a:r>
            <a:r>
              <a:rPr lang="en-US" b="1" dirty="0" err="1" smtClean="0">
                <a:solidFill>
                  <a:srgbClr val="000090"/>
                </a:solidFill>
              </a:rPr>
              <a:t>nějakém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počtu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jsem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koupila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všechny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tři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druhy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balení</a:t>
            </a:r>
            <a:r>
              <a:rPr lang="en-US" b="1" dirty="0" smtClean="0">
                <a:solidFill>
                  <a:srgbClr val="000090"/>
                </a:solidFill>
              </a:rPr>
              <a:t>.</a:t>
            </a: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5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371</Words>
  <Application>Microsoft Office PowerPoint</Application>
  <PresentationFormat>Předvádění na obrazovce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Matematika 4. ročník</vt:lpstr>
      <vt:lpstr>V obchodě prodávájí vejce ve třech různých baleních. Balení po 10 kusech stojí 41Kč. Balení po 6 kusech stojí 25Kč. Balení po 4 kusech stojí 17Kč. </vt:lpstr>
      <vt:lpstr>V obchodě prodávájí vejce ve třech různých baleních. Balení po 10 kusech stojí 41Kč. Balení po 6 kusech stojí 25Kč. Balení po 4 kusech stojí 17Kč. </vt:lpstr>
      <vt:lpstr>V obchodě prodávájí vejce ve třech různých baleních. Balení po 10 kusech stojí 41Kč. Balení po 6 kusech stojí 25Kč. Balení po 4 kusech stojí 17Kč. </vt:lpstr>
      <vt:lpstr>V obchodě prodávájí vejce ve třech různých baleních. Balení po 10 kusech stojí 41Kč. Balení po 6 kusech stojí 25Kč. Balení po 4 kusech stojí 17Kč. </vt:lpstr>
      <vt:lpstr>V obchodě prodávájí vejce ve třech různých baleních. Balení po 10 kusech stojí 41Kč. Balení po 6 kusech stojí 25Kč. Balení po 4 kusech stojí 17Kč. </vt:lpstr>
      <vt:lpstr>V obchodě prodávájí vejce ve třech různých baleních. Balení po 10 kusech stojí 41Kč. Balení po 6 kusech stojí 25Kč. Balení po 4 kusech stojí 17Kč. </vt:lpstr>
      <vt:lpstr>V obchodě prodávájí vejce ve třech různých baleních. Balení po 10 kusech stojí 41Kč. Balení po 6 kusech stojí 25Kč. Balení po 4 kusech stojí 17Kč.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obchodě prodávájí vejce ve třech různých baleních. Balení po 10 kusech stojí 41Kč. Balení po 6 kusech stojí 25Kč. Balení po 4 kusech stojí 17Kč.</dc:title>
  <dc:creator>Sandra Holáková</dc:creator>
  <cp:lastModifiedBy>Hromádková Milena, Mgr.</cp:lastModifiedBy>
  <cp:revision>9</cp:revision>
  <dcterms:created xsi:type="dcterms:W3CDTF">2020-03-16T11:06:15Z</dcterms:created>
  <dcterms:modified xsi:type="dcterms:W3CDTF">2020-03-18T19:51:23Z</dcterms:modified>
</cp:coreProperties>
</file>