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258CB-9FAD-4BC2-9307-2B2CCD4380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63F90A-4FF1-4276-A8C6-3472F47817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C90A6D-2734-4215-BA43-E8DB6F09E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CB409-5323-4F88-89BC-4D8B818CF47D}" type="datetimeFigureOut">
              <a:rPr lang="cs-CZ" smtClean="0"/>
              <a:t>11.05.2020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307AC-4504-4953-8D6A-EF4D2E82A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FA956-5511-4E88-9A0F-AB289E4F6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045BC-B85E-4EDF-AEE2-E298FE5192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9386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6BC56-1C69-41FD-B2B4-189C037ED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A09636-9677-472C-87C7-51E7FC706F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84D672-0F71-4E8C-99DA-4CDA9AF8D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CB409-5323-4F88-89BC-4D8B818CF47D}" type="datetimeFigureOut">
              <a:rPr lang="cs-CZ" smtClean="0"/>
              <a:t>11.05.2020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9994E6-9468-4F91-A587-D3BDC33F3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EB34FE-E05E-46F7-B006-CF22475A3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045BC-B85E-4EDF-AEE2-E298FE5192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8461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37A8DF-11B1-48E1-8233-EF5BD4D000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4E18C2-C6E6-4932-BDFF-F9F473F3EE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DAA0CE-2713-48DA-B73F-E363EF2D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CB409-5323-4F88-89BC-4D8B818CF47D}" type="datetimeFigureOut">
              <a:rPr lang="cs-CZ" smtClean="0"/>
              <a:t>11.05.2020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13297-5D1C-487D-8394-535297996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6163E-65C9-4A08-BFF1-8804887C4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045BC-B85E-4EDF-AEE2-E298FE5192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6128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CA02B-42D7-4DF1-A7F9-529EB12D5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7352E-B4C6-47CD-9FF3-6F86B1B27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AEE8B-6D00-434A-B844-D37456ECE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CB409-5323-4F88-89BC-4D8B818CF47D}" type="datetimeFigureOut">
              <a:rPr lang="cs-CZ" smtClean="0"/>
              <a:t>11.05.2020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71AACD-720D-4B21-9629-6476BC8A1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93CC11-FAF0-49CC-9B80-314E16627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045BC-B85E-4EDF-AEE2-E298FE5192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8805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B89E7-0A84-4C4B-8BF6-79259C4AA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19CCAC-901D-4172-97BE-0A12EBEA07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985E7A-A4C3-40A7-9ED3-FCEE23616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CB409-5323-4F88-89BC-4D8B818CF47D}" type="datetimeFigureOut">
              <a:rPr lang="cs-CZ" smtClean="0"/>
              <a:t>11.05.2020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4F5CCA-8117-4A38-A4E7-68C419F22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EAC12F-2F7E-415A-8AE1-B10C2F4C0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045BC-B85E-4EDF-AEE2-E298FE5192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9077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1694C-08FF-4EE7-A40B-39B34EC75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7FB9A-2069-4F4B-8EE2-A0CDCF2C8F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D55108-149E-4B85-9AF2-02AD7D0480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055727-B494-4D70-8BE1-4ED475DBF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CB409-5323-4F88-89BC-4D8B818CF47D}" type="datetimeFigureOut">
              <a:rPr lang="cs-CZ" smtClean="0"/>
              <a:t>11.05.2020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0BAC4-BD05-49E0-9076-0E4D4E302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7C082F-29EE-4C0A-88F9-345A8C07C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045BC-B85E-4EDF-AEE2-E298FE5192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082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F84B5-60DC-4DD2-8EE8-385A73F7C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E556C1-7E2F-4D31-8830-AECA8A991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91BD1C-46A7-49DA-BC6B-76CB663AFF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5512E9-13D4-4089-98E9-AA5575BDEA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0778F6-887F-4196-9216-A2DA0F6B4D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32D4CA-46D7-44A0-8637-1B883264D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CB409-5323-4F88-89BC-4D8B818CF47D}" type="datetimeFigureOut">
              <a:rPr lang="cs-CZ" smtClean="0"/>
              <a:t>11.05.2020</a:t>
            </a:fld>
            <a:endParaRPr lang="cs-C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B59C1-BD46-42A6-B43B-131B5D3F6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A0BF67-0E2B-4E59-9905-A90BCCE10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045BC-B85E-4EDF-AEE2-E298FE5192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9524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0E8DF-2ED9-4662-B943-5B26AC056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91298B-A11C-4AFB-B0BA-7C92AB058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CB409-5323-4F88-89BC-4D8B818CF47D}" type="datetimeFigureOut">
              <a:rPr lang="cs-CZ" smtClean="0"/>
              <a:t>11.05.2020</a:t>
            </a:fld>
            <a:endParaRPr lang="cs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CE73A3-57CA-4C82-B059-F89D5D34D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C4360A-B55E-49C1-9726-7A491EEDB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045BC-B85E-4EDF-AEE2-E298FE5192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1715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AB6214-424A-4792-BB0F-75A4CB12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CB409-5323-4F88-89BC-4D8B818CF47D}" type="datetimeFigureOut">
              <a:rPr lang="cs-CZ" smtClean="0"/>
              <a:t>11.05.2020</a:t>
            </a:fld>
            <a:endParaRPr lang="cs-C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9F3ABC-2A9E-4B42-B39C-E1D2F0B37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6AE57C-BCA9-49FA-BEA2-104E4DB83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045BC-B85E-4EDF-AEE2-E298FE5192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3363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B14C8-EF38-428D-B405-5744D4C3A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3D817-46AF-4B56-8BF9-8AD398EF75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582D0E-71F3-4AD1-93A8-4CCF47309B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550FF6-561B-43FD-8C97-86651AA95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CB409-5323-4F88-89BC-4D8B818CF47D}" type="datetimeFigureOut">
              <a:rPr lang="cs-CZ" smtClean="0"/>
              <a:t>11.05.2020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0DC2D3-74C5-4BC3-854B-D07AC0DF2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B22E7A-2045-41AE-AE81-013B38010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045BC-B85E-4EDF-AEE2-E298FE5192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6285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08669-7766-46B1-84AF-258FF10DD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175588-4A88-40C3-944C-344A0E8348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72E9AA-517B-4F35-838D-9559CA2FAA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1D59B8-6E34-4F10-B6A6-AB8BD28C5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CB409-5323-4F88-89BC-4D8B818CF47D}" type="datetimeFigureOut">
              <a:rPr lang="cs-CZ" smtClean="0"/>
              <a:t>11.05.2020</a:t>
            </a:fld>
            <a:endParaRPr lang="cs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8CC10E-561C-4D2F-B2FF-5D2E3FB31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909E1D-0951-47D4-BF5C-9EFCAF1A4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045BC-B85E-4EDF-AEE2-E298FE5192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365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F8745D-E635-4751-A5C5-2EE872177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3BA0BA-D0BA-4B39-BACE-2A2449E11B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553DB4-DE77-4B27-A32D-8149A88AFD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9CB409-5323-4F88-89BC-4D8B818CF47D}" type="datetimeFigureOut">
              <a:rPr lang="cs-CZ" smtClean="0"/>
              <a:t>11.05.2020</a:t>
            </a:fld>
            <a:endParaRPr lang="cs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DF6CC9-D617-497D-9607-749F6680F3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A530FE-B5EB-457B-806E-F7A198E9A3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045BC-B85E-4EDF-AEE2-E298FE5192C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8526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97065-4EC7-490D-8F84-3782DC7295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Jihomoravský kraj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4DF9CF-1219-4106-A00F-A361CC23BC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By: Dominik Jaluvka</a:t>
            </a:r>
          </a:p>
        </p:txBody>
      </p:sp>
    </p:spTree>
    <p:extLst>
      <p:ext uri="{BB962C8B-B14F-4D97-AF65-F5344CB8AC3E}">
        <p14:creationId xmlns:p14="http://schemas.microsoft.com/office/powerpoint/2010/main" val="22616717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3C41F-1635-4908-BB8E-7A0D06A8A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obecně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6FBC2-2B71-42D3-ACBF-0A644C6C0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Rozloha: </a:t>
            </a:r>
            <a:r>
              <a:rPr lang="cs-CZ" dirty="0"/>
              <a:t>7 188,1 km²</a:t>
            </a:r>
          </a:p>
          <a:p>
            <a:r>
              <a:rPr lang="cs-CZ" b="1" dirty="0"/>
              <a:t>Počet obyvatel: </a:t>
            </a:r>
            <a:r>
              <a:rPr lang="cs-CZ" dirty="0"/>
              <a:t>1 191 989 obyv.</a:t>
            </a:r>
          </a:p>
          <a:p>
            <a:r>
              <a:rPr lang="cs-CZ" b="1" dirty="0"/>
              <a:t>Nejvyšší bod:</a:t>
            </a:r>
            <a:r>
              <a:rPr lang="cs-CZ" dirty="0"/>
              <a:t>165,8 obyv./km²</a:t>
            </a:r>
            <a:endParaRPr lang="cs-CZ" b="1" dirty="0"/>
          </a:p>
          <a:p>
            <a:r>
              <a:rPr lang="cs-CZ" b="1" dirty="0"/>
              <a:t>Hustota zalidnění:</a:t>
            </a:r>
            <a:r>
              <a:rPr lang="pl-PL" dirty="0"/>
              <a:t>u vrcholu Durda</a:t>
            </a:r>
            <a:br>
              <a:rPr lang="pl-PL" dirty="0"/>
            </a:br>
            <a:r>
              <a:rPr lang="pl-PL" dirty="0"/>
              <a:t>(836 m n. m.)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298898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6D66C-4F67-4AC9-9B7B-B0FAB0080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Zemědělství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0540B-D1A0-48C5-A40D-60704F2EE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většinu území pokrývají Dyjskosvratecký a Dolnomoravský úval – i proto patří k nejteplejším oblastem ČR, pěstuje se obilí, řepa cukrovka, zelenina, ovoce (meruňky, jablka, broskve), vinná réva </a:t>
            </a:r>
          </a:p>
        </p:txBody>
      </p:sp>
    </p:spTree>
    <p:extLst>
      <p:ext uri="{BB962C8B-B14F-4D97-AF65-F5344CB8AC3E}">
        <p14:creationId xmlns:p14="http://schemas.microsoft.com/office/powerpoint/2010/main" val="1000480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D2B31-0ADA-4F6F-8217-31D78950C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Průmysl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93AC1-BFEC-4542-B6E5-5F67A9AD8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strojírenský (Zetor Brno), potravinářský (konzervárny ve Znojmě a okolí), vinařský (centrem je Mikulov), ropný (v okolí Hodonína se těží kvalitní ropa)</a:t>
            </a:r>
          </a:p>
        </p:txBody>
      </p:sp>
    </p:spTree>
    <p:extLst>
      <p:ext uri="{BB962C8B-B14F-4D97-AF65-F5344CB8AC3E}">
        <p14:creationId xmlns:p14="http://schemas.microsoft.com/office/powerpoint/2010/main" val="3934314791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626CD-5903-4F96-9607-635DFA9C3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Hrady a zámky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6A7A5-49BD-4F6B-8B6C-49F3ADE3F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Lednice</a:t>
            </a:r>
          </a:p>
          <a:p>
            <a:r>
              <a:rPr lang="cs-CZ" dirty="0"/>
              <a:t>Valtice</a:t>
            </a:r>
          </a:p>
          <a:p>
            <a:r>
              <a:rPr lang="cs-CZ" dirty="0"/>
              <a:t>Buchlov</a:t>
            </a:r>
          </a:p>
          <a:p>
            <a:r>
              <a:rPr lang="cs-CZ" dirty="0"/>
              <a:t>Buchlovice</a:t>
            </a:r>
          </a:p>
        </p:txBody>
      </p:sp>
    </p:spTree>
    <p:extLst>
      <p:ext uri="{BB962C8B-B14F-4D97-AF65-F5344CB8AC3E}">
        <p14:creationId xmlns:p14="http://schemas.microsoft.com/office/powerpoint/2010/main" val="1916248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92A22-AD34-4100-97A1-41194686B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8078" y="3338512"/>
            <a:ext cx="10515600" cy="1325563"/>
          </a:xfrm>
        </p:spPr>
        <p:txBody>
          <a:bodyPr>
            <a:normAutofit/>
          </a:bodyPr>
          <a:lstStyle/>
          <a:p>
            <a:r>
              <a:rPr lang="cs-CZ" sz="8800" dirty="0"/>
              <a:t>konec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EFC33-A85B-4E53-B6FA-9451F84846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7135963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115</Words>
  <Application>Microsoft Office PowerPoint</Application>
  <PresentationFormat>Widescreen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Jihomoravský kraj</vt:lpstr>
      <vt:lpstr>obecně</vt:lpstr>
      <vt:lpstr>Zemědělství</vt:lpstr>
      <vt:lpstr>Průmysl</vt:lpstr>
      <vt:lpstr>Hrady a zámky</vt:lpstr>
      <vt:lpstr>konec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Jihomoravský kraj</dc:title>
  <dc:creator>dominik jalůvka</dc:creator>
  <cp:lastModifiedBy>dominik jalůvka</cp:lastModifiedBy>
  <cp:revision>4</cp:revision>
  <dcterms:created xsi:type="dcterms:W3CDTF">2020-05-11T17:15:07Z</dcterms:created>
  <dcterms:modified xsi:type="dcterms:W3CDTF">2020-05-11T17:58:43Z</dcterms:modified>
</cp:coreProperties>
</file>