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6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D2081-FE1B-40B3-B0A5-53CE8FEED4CC}" type="datetimeFigureOut">
              <a:rPr lang="cs-CZ" smtClean="0"/>
              <a:t>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F4707-63F1-44B1-A475-0DE3420FD5E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Kavkazské republiky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ročník</a:t>
            </a:r>
          </a:p>
          <a:p>
            <a:endParaRPr lang="cs-CZ" dirty="0"/>
          </a:p>
          <a:p>
            <a:r>
              <a:rPr lang="cs-CZ" dirty="0" smtClean="0"/>
              <a:t>Mgr. Tomáš Horáček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smtClean="0"/>
              <a:t>Gruzie</a:t>
            </a:r>
          </a:p>
          <a:p>
            <a:pPr algn="ctr"/>
            <a:r>
              <a:rPr lang="cs-CZ" dirty="0" smtClean="0"/>
              <a:t>Arménie</a:t>
            </a:r>
          </a:p>
          <a:p>
            <a:pPr algn="ctr"/>
            <a:r>
              <a:rPr lang="cs-CZ" dirty="0" smtClean="0"/>
              <a:t>Ázerbájdžán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VÃ½sledek obrÃ¡zku pro gruz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941168"/>
            <a:ext cx="2642214" cy="14847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Gruzie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8229600" cy="518457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Oficiální název </a:t>
            </a:r>
            <a:r>
              <a:rPr lang="cs-CZ" dirty="0" err="1" smtClean="0"/>
              <a:t>Sakartvelo</a:t>
            </a:r>
            <a:endParaRPr lang="cs-CZ" dirty="0" smtClean="0"/>
          </a:p>
          <a:p>
            <a:r>
              <a:rPr lang="cs-CZ" dirty="0" smtClean="0"/>
              <a:t>Rozloha: </a:t>
            </a:r>
            <a:r>
              <a:rPr lang="cs-CZ" dirty="0" smtClean="0"/>
              <a:t>69 700</a:t>
            </a:r>
            <a:r>
              <a:rPr lang="cs-CZ" dirty="0" smtClean="0"/>
              <a:t> </a:t>
            </a:r>
            <a:r>
              <a:rPr lang="cs-CZ" dirty="0" smtClean="0"/>
              <a:t>km</a:t>
            </a:r>
            <a:r>
              <a:rPr lang="cs-CZ" baseline="30000" dirty="0" smtClean="0"/>
              <a:t>2</a:t>
            </a:r>
          </a:p>
          <a:p>
            <a:r>
              <a:rPr lang="cs-CZ" dirty="0" smtClean="0"/>
              <a:t>Počet obyvatel: </a:t>
            </a:r>
            <a:r>
              <a:rPr lang="cs-CZ" dirty="0" smtClean="0"/>
              <a:t>3 713</a:t>
            </a:r>
            <a:r>
              <a:rPr lang="cs-CZ" dirty="0" smtClean="0"/>
              <a:t> </a:t>
            </a:r>
            <a:r>
              <a:rPr lang="cs-CZ" dirty="0" smtClean="0"/>
              <a:t>tis. </a:t>
            </a:r>
          </a:p>
          <a:p>
            <a:r>
              <a:rPr lang="cs-CZ" dirty="0" smtClean="0"/>
              <a:t>Hlavní město: Tbilisi</a:t>
            </a:r>
            <a:endParaRPr lang="cs-CZ" dirty="0" smtClean="0"/>
          </a:p>
          <a:p>
            <a:r>
              <a:rPr lang="cs-CZ" dirty="0" smtClean="0"/>
              <a:t>Měna: </a:t>
            </a:r>
            <a:r>
              <a:rPr lang="cs-CZ" dirty="0" smtClean="0"/>
              <a:t>Gruzínské </a:t>
            </a:r>
            <a:r>
              <a:rPr lang="cs-CZ" dirty="0" err="1" smtClean="0"/>
              <a:t>lari</a:t>
            </a:r>
            <a:endParaRPr lang="cs-CZ" dirty="0" smtClean="0"/>
          </a:p>
          <a:p>
            <a:r>
              <a:rPr lang="cs-CZ" dirty="0" smtClean="0"/>
              <a:t>Stát </a:t>
            </a:r>
            <a:r>
              <a:rPr lang="cs-CZ" dirty="0" smtClean="0"/>
              <a:t>od prvopočátku ovlivňován Byzancii i arabskou kulturou. </a:t>
            </a:r>
          </a:p>
          <a:p>
            <a:r>
              <a:rPr lang="cs-CZ" dirty="0" smtClean="0"/>
              <a:t>Od 19. století součástí Ruska</a:t>
            </a:r>
            <a:endParaRPr lang="cs-CZ" dirty="0"/>
          </a:p>
          <a:p>
            <a:r>
              <a:rPr lang="cs-CZ" dirty="0" smtClean="0"/>
              <a:t>Od roku 1920 krátká doba samostatnosti a následná okupace Rudou armádou </a:t>
            </a:r>
          </a:p>
          <a:p>
            <a:r>
              <a:rPr lang="cs-CZ" dirty="0" smtClean="0"/>
              <a:t>Od roku 1990 samostatná republika</a:t>
            </a:r>
          </a:p>
          <a:p>
            <a:r>
              <a:rPr lang="cs-CZ" dirty="0" smtClean="0"/>
              <a:t>Časté konflikty s Ruskem kvůli jižní </a:t>
            </a:r>
            <a:r>
              <a:rPr lang="cs-CZ" dirty="0" err="1" smtClean="0"/>
              <a:t>Osetii</a:t>
            </a:r>
            <a:r>
              <a:rPr lang="cs-CZ" dirty="0" smtClean="0"/>
              <a:t>  </a:t>
            </a:r>
          </a:p>
          <a:p>
            <a:r>
              <a:rPr lang="cs-CZ" dirty="0" smtClean="0"/>
              <a:t>2008 intervence Ruska do Gruzie</a:t>
            </a:r>
            <a:endParaRPr lang="cs-CZ" dirty="0"/>
          </a:p>
        </p:txBody>
      </p:sp>
      <p:pic>
        <p:nvPicPr>
          <p:cNvPr id="1026" name="Picture 2" descr="vlajka Gruz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836712"/>
            <a:ext cx="2592288" cy="1727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VÃ½sledek obrÃ¡zku pro armÃ©n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284984"/>
            <a:ext cx="3486783" cy="27859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Arménie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Oficiální název Arménská republika</a:t>
            </a:r>
            <a:endParaRPr lang="cs-CZ" dirty="0" smtClean="0"/>
          </a:p>
          <a:p>
            <a:r>
              <a:rPr lang="cs-CZ" dirty="0" smtClean="0"/>
              <a:t>Rozloha: </a:t>
            </a:r>
            <a:r>
              <a:rPr lang="cs-CZ" dirty="0" smtClean="0"/>
              <a:t>29 800 km</a:t>
            </a:r>
            <a:r>
              <a:rPr lang="cs-CZ" baseline="30000" dirty="0" smtClean="0"/>
              <a:t>2</a:t>
            </a:r>
            <a:endParaRPr lang="cs-CZ" baseline="30000" dirty="0" smtClean="0"/>
          </a:p>
          <a:p>
            <a:r>
              <a:rPr lang="cs-CZ" dirty="0" smtClean="0"/>
              <a:t>Počet obyvatel: </a:t>
            </a:r>
            <a:r>
              <a:rPr lang="cs-CZ" dirty="0" smtClean="0"/>
              <a:t>3 015</a:t>
            </a:r>
            <a:r>
              <a:rPr lang="cs-CZ" dirty="0" smtClean="0"/>
              <a:t> </a:t>
            </a:r>
            <a:r>
              <a:rPr lang="cs-CZ" dirty="0" smtClean="0"/>
              <a:t>tis. </a:t>
            </a:r>
          </a:p>
          <a:p>
            <a:r>
              <a:rPr lang="cs-CZ" dirty="0" smtClean="0"/>
              <a:t>Hlavní město: Jerevan</a:t>
            </a:r>
            <a:endParaRPr lang="cs-CZ" dirty="0" smtClean="0"/>
          </a:p>
          <a:p>
            <a:r>
              <a:rPr lang="cs-CZ" dirty="0" smtClean="0"/>
              <a:t>Měna: </a:t>
            </a:r>
            <a:r>
              <a:rPr lang="cs-CZ" dirty="0" smtClean="0"/>
              <a:t>Arménský </a:t>
            </a:r>
            <a:r>
              <a:rPr lang="cs-CZ" dirty="0" err="1" smtClean="0"/>
              <a:t>dram</a:t>
            </a:r>
            <a:endParaRPr lang="cs-CZ" dirty="0" smtClean="0"/>
          </a:p>
          <a:p>
            <a:r>
              <a:rPr lang="cs-CZ" dirty="0" smtClean="0"/>
              <a:t>Jeden z nejstarších státních útvarů světa</a:t>
            </a:r>
          </a:p>
          <a:p>
            <a:r>
              <a:rPr lang="cs-CZ" dirty="0" smtClean="0"/>
              <a:t>Byl ovlivněn Byzancii </a:t>
            </a:r>
          </a:p>
          <a:p>
            <a:r>
              <a:rPr lang="cs-CZ" dirty="0" smtClean="0"/>
              <a:t>Od 16. stol. Pod nadvládou Osmanů </a:t>
            </a:r>
            <a:endParaRPr lang="cs-CZ" dirty="0"/>
          </a:p>
          <a:p>
            <a:r>
              <a:rPr lang="cs-CZ" dirty="0" smtClean="0"/>
              <a:t>Během 1. sv. války Turci prováděli  genocidu. </a:t>
            </a:r>
          </a:p>
          <a:p>
            <a:r>
              <a:rPr lang="cs-CZ" dirty="0" smtClean="0"/>
              <a:t>Do dnešních dob Turecko nepřiznalo toto působení na území Arménie</a:t>
            </a:r>
            <a:endParaRPr lang="cs-CZ" dirty="0"/>
          </a:p>
        </p:txBody>
      </p:sp>
      <p:pic>
        <p:nvPicPr>
          <p:cNvPr id="7170" name="Picture 2" descr="vlajka ArmÃ©n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268760"/>
            <a:ext cx="2483768" cy="1241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VÃ½sledek obrÃ¡zku pro azerbajdÅ¾Ã¡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05064"/>
            <a:ext cx="3853189" cy="21679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Ázerbájdžán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Oficiální název Ázerbájdžánská republika</a:t>
            </a:r>
          </a:p>
          <a:p>
            <a:r>
              <a:rPr lang="cs-CZ" dirty="0" smtClean="0"/>
              <a:t>Rozloha: 86 600 km</a:t>
            </a:r>
            <a:r>
              <a:rPr lang="cs-CZ" baseline="30000" dirty="0" smtClean="0"/>
              <a:t>2</a:t>
            </a:r>
            <a:endParaRPr lang="cs-CZ" baseline="30000" dirty="0"/>
          </a:p>
          <a:p>
            <a:r>
              <a:rPr lang="cs-CZ" dirty="0" smtClean="0"/>
              <a:t>Počet obyvatel: 9 961 tis. </a:t>
            </a:r>
          </a:p>
          <a:p>
            <a:r>
              <a:rPr lang="cs-CZ" dirty="0" smtClean="0"/>
              <a:t>Hlavní město: Baku</a:t>
            </a:r>
          </a:p>
          <a:p>
            <a:r>
              <a:rPr lang="cs-CZ" dirty="0" smtClean="0"/>
              <a:t>Měna: </a:t>
            </a:r>
            <a:r>
              <a:rPr lang="cs-CZ" dirty="0" err="1" smtClean="0"/>
              <a:t>manat</a:t>
            </a:r>
            <a:endParaRPr lang="cs-CZ" dirty="0" smtClean="0"/>
          </a:p>
          <a:p>
            <a:r>
              <a:rPr lang="cs-CZ" dirty="0" smtClean="0"/>
              <a:t>Náboženství: islám</a:t>
            </a:r>
          </a:p>
          <a:p>
            <a:r>
              <a:rPr lang="cs-CZ" dirty="0" smtClean="0"/>
              <a:t>Celé území má podobnou historii jako ostatní zakavkazské republiky</a:t>
            </a:r>
          </a:p>
          <a:p>
            <a:r>
              <a:rPr lang="cs-CZ" dirty="0" smtClean="0"/>
              <a:t>V 7. stol. území obsadili  Arabové, kteří násilně přeorientují celé obyvatelstvo na islám</a:t>
            </a:r>
          </a:p>
          <a:p>
            <a:r>
              <a:rPr lang="cs-CZ" dirty="0" smtClean="0"/>
              <a:t>Na konci 16. stol. se moci ujímají Turci</a:t>
            </a:r>
          </a:p>
          <a:p>
            <a:r>
              <a:rPr lang="cs-CZ" dirty="0" smtClean="0"/>
              <a:t>Během 20. stol. se země stává součástí Ruska a SSSR</a:t>
            </a:r>
          </a:p>
          <a:p>
            <a:r>
              <a:rPr lang="cs-CZ" dirty="0" smtClean="0"/>
              <a:t> Od získání nezávislosti dochází ke konfliktům s Arménií o Náhorní Karabach</a:t>
            </a:r>
          </a:p>
          <a:p>
            <a:endParaRPr lang="cs-CZ" dirty="0" smtClean="0"/>
          </a:p>
        </p:txBody>
      </p:sp>
      <p:pic>
        <p:nvPicPr>
          <p:cNvPr id="17410" name="Picture 2" descr="vlajka ÃzerbÃ¡jdÅ¾Ã¡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196752"/>
            <a:ext cx="2751585" cy="13757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Slepá mapa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434" name="Picture 2" descr="VÃ½sledek obrÃ¡zku pro slepÃ¡ mapa kavka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8136904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230</Words>
  <Application>Microsoft Office PowerPoint</Application>
  <PresentationFormat>Předvádění na obrazovce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Kavkazské republiky</vt:lpstr>
      <vt:lpstr>Státy</vt:lpstr>
      <vt:lpstr>Gruzie</vt:lpstr>
      <vt:lpstr>Arménie</vt:lpstr>
      <vt:lpstr>Ázerbájdžán </vt:lpstr>
      <vt:lpstr>Slepá mapa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Kavkazské republiky</dc:title>
  <dc:creator>Zdravý svět</dc:creator>
  <cp:lastModifiedBy>Zdravý svět</cp:lastModifiedBy>
  <cp:revision>1</cp:revision>
  <dcterms:created xsi:type="dcterms:W3CDTF">2019-03-02T10:01:53Z</dcterms:created>
  <dcterms:modified xsi:type="dcterms:W3CDTF">2019-03-03T18:07:53Z</dcterms:modified>
</cp:coreProperties>
</file>